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85" r:id="rId3"/>
    <p:sldId id="286" r:id="rId4"/>
    <p:sldId id="284" r:id="rId5"/>
    <p:sldId id="287" r:id="rId6"/>
    <p:sldId id="290" r:id="rId7"/>
    <p:sldId id="291" r:id="rId8"/>
    <p:sldId id="292" r:id="rId9"/>
    <p:sldId id="293" r:id="rId10"/>
  </p:sldIdLst>
  <p:sldSz cx="9144000" cy="5141913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9E9"/>
    <a:srgbClr val="CC3300"/>
    <a:srgbClr val="E46D0A"/>
    <a:srgbClr val="C76361"/>
    <a:srgbClr val="CE7674"/>
    <a:srgbClr val="B0413E"/>
    <a:srgbClr val="E4402F"/>
    <a:srgbClr val="A2897B"/>
    <a:srgbClr val="FFFDEF"/>
    <a:srgbClr val="CBAB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74"/>
  </p:normalViewPr>
  <p:slideViewPr>
    <p:cSldViewPr showGuides="1">
      <p:cViewPr>
        <p:scale>
          <a:sx n="138" d="100"/>
          <a:sy n="138" d="100"/>
        </p:scale>
        <p:origin x="1440" y="568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F12FD-5A5D-4212-BA1A-BE6A382C84A7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2CFBE-1407-414C-AC03-95A5BCF50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286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391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535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238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061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821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514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823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448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590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751"/>
            <a:ext cx="6400800" cy="13140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0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61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34"/>
            <a:ext cx="2057400" cy="328868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34"/>
            <a:ext cx="6019800" cy="328868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77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29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156"/>
            <a:ext cx="7772400" cy="10212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363"/>
            <a:ext cx="7772400" cy="112479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24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6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80"/>
            <a:ext cx="4040188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653"/>
            <a:ext cx="4040188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80"/>
            <a:ext cx="4041775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0653"/>
            <a:ext cx="4041775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4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34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709918" y="361176"/>
            <a:ext cx="788670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rgbClr val="A2897B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709918" y="598656"/>
            <a:ext cx="78867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1" name="圆角矩形 20"/>
          <p:cNvSpPr/>
          <p:nvPr userDrawn="1"/>
        </p:nvSpPr>
        <p:spPr>
          <a:xfrm>
            <a:off x="279049" y="412730"/>
            <a:ext cx="393739" cy="393739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41918" y="423644"/>
            <a:ext cx="468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EFCBF77D-F46E-4259-B383-244069B4E4DB}" type="slidenum">
              <a:rPr lang="zh-CN" altLang="en-US" smtClean="0">
                <a:solidFill>
                  <a:srgbClr val="E4402F"/>
                </a:solidFill>
                <a:latin typeface="Impact" panose="020B0806030902050204" pitchFamily="34" charset="0"/>
                <a:ea typeface="微软雅黑 Light" panose="020B0502040204020203" pitchFamily="34" charset="-122"/>
              </a:rPr>
              <a:pPr algn="ctr"/>
              <a:t>‹#›</a:t>
            </a:fld>
            <a:endParaRPr lang="zh-CN" altLang="en-US" dirty="0">
              <a:solidFill>
                <a:srgbClr val="E4402F"/>
              </a:solidFill>
              <a:latin typeface="Impact" panose="020B080603090205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35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24"/>
            <a:ext cx="3008313" cy="8712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25"/>
            <a:ext cx="5111750" cy="43884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5993"/>
            <a:ext cx="3008313" cy="3517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09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339"/>
            <a:ext cx="5486400" cy="4249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439"/>
            <a:ext cx="5486400" cy="30851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262"/>
            <a:ext cx="5486400" cy="6034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09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48DD4-A9AD-4113-82BD-DB389D9CB606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00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pen.io/rspilhaus/pen/WEZKgP" TargetMode="External"/><Relationship Id="rId13" Type="http://schemas.openxmlformats.org/officeDocument/2006/relationships/hyperlink" Target="https://www.svgrepo.com/svg/481/popcorn" TargetMode="External"/><Relationship Id="rId18" Type="http://schemas.openxmlformats.org/officeDocument/2006/relationships/hyperlink" Target="https://colorhunt.co/palette/71378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24.svg"/><Relationship Id="rId12" Type="http://schemas.openxmlformats.org/officeDocument/2006/relationships/hyperlink" Target="https://www.svgrepo.com/svg/42548/corn" TargetMode="External"/><Relationship Id="rId17" Type="http://schemas.openxmlformats.org/officeDocument/2006/relationships/hyperlink" Target="https://github.com/ButTaiwan/gensen-font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jq22.com/code1975?fbclid=IwAR2fI4Ol4PaghVKFj_g3AB_7vm__jW8iUdbfzRl3FwHm2XlY-HSOSOCusJk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hyperlink" Target="https://www.flaticon.com/free-icon/cd_421028" TargetMode="External"/><Relationship Id="rId5" Type="http://schemas.openxmlformats.org/officeDocument/2006/relationships/image" Target="../media/image6.svg"/><Relationship Id="rId15" Type="http://schemas.openxmlformats.org/officeDocument/2006/relationships/hyperlink" Target="https://www.svgrepo.com/svg/60292/helicopter" TargetMode="External"/><Relationship Id="rId10" Type="http://schemas.openxmlformats.org/officeDocument/2006/relationships/hyperlink" Target="https://www.flaticon.com/free-icon/video-player_307186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codepen.io/uchardon/pen/wrPxOv" TargetMode="External"/><Relationship Id="rId14" Type="http://schemas.openxmlformats.org/officeDocument/2006/relationships/hyperlink" Target="https://www.flaticon.com/free-icon/mouse_802278#term=animal%20mouse&amp;page=2&amp;position=18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visualgo.net/en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://animejs.com/documentatio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w3schools.com/" TargetMode="External"/><Relationship Id="rId5" Type="http://schemas.openxmlformats.org/officeDocument/2006/relationships/image" Target="../media/image6.svg"/><Relationship Id="rId10" Type="http://schemas.openxmlformats.org/officeDocument/2006/relationships/image" Target="../media/image24.sv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43"/>
          <p:cNvSpPr txBox="1"/>
          <p:nvPr/>
        </p:nvSpPr>
        <p:spPr>
          <a:xfrm>
            <a:off x="3192162" y="2125783"/>
            <a:ext cx="540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救救演算法</a:t>
            </a:r>
            <a:r>
              <a:rPr lang="en-US" altLang="zh-TW" sz="44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arlow Solid Italic" panose="04030604020F02020D02" pitchFamily="82" charset="0"/>
                <a:ea typeface="微软雅黑" panose="020B0503020204020204" pitchFamily="34" charset="-122"/>
              </a:rPr>
              <a:t>!!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004048" y="3155759"/>
            <a:ext cx="540000" cy="540000"/>
            <a:chOff x="801291" y="3535885"/>
            <a:chExt cx="219347" cy="219347"/>
          </a:xfrm>
        </p:grpSpPr>
        <p:sp>
          <p:nvSpPr>
            <p:cNvPr id="23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800">
                <a:solidFill>
                  <a:srgbClr val="FFFDE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25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13"/>
              <p:cNvSpPr>
                <a:spLocks/>
              </p:cNvSpPr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E2DD3759-F2D1-2B49-A445-0B583FEB803F}"/>
              </a:ext>
            </a:extLst>
          </p:cNvPr>
          <p:cNvGrpSpPr/>
          <p:nvPr/>
        </p:nvGrpSpPr>
        <p:grpSpPr>
          <a:xfrm>
            <a:off x="446709" y="708630"/>
            <a:ext cx="2399181" cy="2911870"/>
            <a:chOff x="446709" y="708630"/>
            <a:chExt cx="2399181" cy="2911870"/>
          </a:xfrm>
        </p:grpSpPr>
        <p:grpSp>
          <p:nvGrpSpPr>
            <p:cNvPr id="37" name="组合 36"/>
            <p:cNvGrpSpPr/>
            <p:nvPr/>
          </p:nvGrpSpPr>
          <p:grpSpPr>
            <a:xfrm>
              <a:off x="1009171" y="1435353"/>
              <a:ext cx="1363850" cy="2185147"/>
              <a:chOff x="996950" y="2262188"/>
              <a:chExt cx="434975" cy="696913"/>
            </a:xfrm>
          </p:grpSpPr>
          <p:sp>
            <p:nvSpPr>
              <p:cNvPr id="483" name="Freeform 8"/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Freeform 9"/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Freeform 10"/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Freeform 11"/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Freeform 12"/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Freeform 13"/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9" name="Freeform 14"/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Freeform 15"/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1" name="Freeform 16"/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Freeform 17"/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Freeform 18"/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4" name="Freeform 19"/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5" name="Freeform 20"/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6" name="Freeform 21"/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7" name="Freeform 22"/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8" name="Freeform 23"/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9" name="Freeform 24"/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0" name="Freeform 25"/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1" name="Freeform 26"/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2" name="Freeform 27"/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3" name="Freeform 28"/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4" name="Freeform 29"/>
              <p:cNvSpPr>
                <a:spLocks/>
              </p:cNvSpPr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5" name="Freeform 30"/>
              <p:cNvSpPr>
                <a:spLocks/>
              </p:cNvSpPr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6" name="Oval 31"/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7" name="Freeform 32"/>
              <p:cNvSpPr>
                <a:spLocks/>
              </p:cNvSpPr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8" name="Freeform 33"/>
              <p:cNvSpPr>
                <a:spLocks/>
              </p:cNvSpPr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9" name="Freeform 34"/>
              <p:cNvSpPr>
                <a:spLocks/>
              </p:cNvSpPr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0" name="Freeform 35"/>
              <p:cNvSpPr>
                <a:spLocks/>
              </p:cNvSpPr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" name="Freeform 36"/>
              <p:cNvSpPr>
                <a:spLocks/>
              </p:cNvSpPr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" name="Freeform 37"/>
              <p:cNvSpPr>
                <a:spLocks/>
              </p:cNvSpPr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" name="Freeform 38"/>
              <p:cNvSpPr>
                <a:spLocks/>
              </p:cNvSpPr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514" name="Freeform 39"/>
              <p:cNvSpPr>
                <a:spLocks/>
              </p:cNvSpPr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" name="Freeform 40"/>
              <p:cNvSpPr>
                <a:spLocks/>
              </p:cNvSpPr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" name="Freeform 41"/>
              <p:cNvSpPr>
                <a:spLocks/>
              </p:cNvSpPr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7" name="Freeform 42"/>
              <p:cNvSpPr>
                <a:spLocks/>
              </p:cNvSpPr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8" name="Freeform 43"/>
              <p:cNvSpPr>
                <a:spLocks/>
              </p:cNvSpPr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9" name="Freeform 44"/>
              <p:cNvSpPr>
                <a:spLocks/>
              </p:cNvSpPr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0" name="Oval 45"/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1" name="Freeform 46"/>
              <p:cNvSpPr>
                <a:spLocks/>
              </p:cNvSpPr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2" name="Freeform 47"/>
              <p:cNvSpPr>
                <a:spLocks/>
              </p:cNvSpPr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3" name="Freeform 48"/>
              <p:cNvSpPr>
                <a:spLocks/>
              </p:cNvSpPr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4" name="Freeform 49"/>
              <p:cNvSpPr>
                <a:spLocks/>
              </p:cNvSpPr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5" name="Freeform 50"/>
              <p:cNvSpPr>
                <a:spLocks/>
              </p:cNvSpPr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6" name="Freeform 51"/>
              <p:cNvSpPr>
                <a:spLocks/>
              </p:cNvSpPr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7" name="Freeform 52"/>
              <p:cNvSpPr>
                <a:spLocks/>
              </p:cNvSpPr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8" name="Freeform 53"/>
              <p:cNvSpPr>
                <a:spLocks/>
              </p:cNvSpPr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9" name="Freeform 54"/>
              <p:cNvSpPr>
                <a:spLocks/>
              </p:cNvSpPr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0" name="Freeform 55"/>
              <p:cNvSpPr>
                <a:spLocks/>
              </p:cNvSpPr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1" name="Freeform 56"/>
              <p:cNvSpPr>
                <a:spLocks/>
              </p:cNvSpPr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2" name="Freeform 57"/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3" name="Freeform 58"/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4" name="Freeform 59"/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5" name="Freeform 60"/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6" name="Freeform 61"/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7" name="Freeform 62"/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8" name="Freeform 63"/>
              <p:cNvSpPr>
                <a:spLocks/>
              </p:cNvSpPr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9" name="Freeform 64"/>
              <p:cNvSpPr>
                <a:spLocks/>
              </p:cNvSpPr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0" name="Freeform 65"/>
              <p:cNvSpPr>
                <a:spLocks/>
              </p:cNvSpPr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1" name="Freeform 66"/>
              <p:cNvSpPr>
                <a:spLocks/>
              </p:cNvSpPr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2" name="Freeform 67"/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446709" y="708630"/>
              <a:ext cx="2399181" cy="2399181"/>
              <a:chOff x="817563" y="2030413"/>
              <a:chExt cx="765175" cy="765175"/>
            </a:xfrm>
            <a:solidFill>
              <a:schemeClr val="bg1">
                <a:lumMod val="75000"/>
              </a:schemeClr>
            </a:solidFill>
          </p:grpSpPr>
          <p:grpSp>
            <p:nvGrpSpPr>
              <p:cNvPr id="46" name="组合 45"/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45" name="Freeform 68"/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6" name="Freeform 69"/>
                <p:cNvSpPr>
                  <a:spLocks/>
                </p:cNvSpPr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7" name="Freeform 70"/>
                <p:cNvSpPr>
                  <a:spLocks/>
                </p:cNvSpPr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8" name="Freeform 71"/>
                <p:cNvSpPr>
                  <a:spLocks/>
                </p:cNvSpPr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9" name="Freeform 72"/>
                <p:cNvSpPr>
                  <a:spLocks/>
                </p:cNvSpPr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0" name="Freeform 73"/>
                <p:cNvSpPr>
                  <a:spLocks/>
                </p:cNvSpPr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1" name="Freeform 74"/>
                <p:cNvSpPr>
                  <a:spLocks/>
                </p:cNvSpPr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2" name="Freeform 75"/>
                <p:cNvSpPr>
                  <a:spLocks/>
                </p:cNvSpPr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3" name="Freeform 76"/>
                <p:cNvSpPr>
                  <a:spLocks/>
                </p:cNvSpPr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4" name="Freeform 77"/>
                <p:cNvSpPr>
                  <a:spLocks/>
                </p:cNvSpPr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5" name="Freeform 78"/>
                <p:cNvSpPr>
                  <a:spLocks/>
                </p:cNvSpPr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6" name="Freeform 79"/>
                <p:cNvSpPr>
                  <a:spLocks/>
                </p:cNvSpPr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7" name="Freeform 80"/>
                <p:cNvSpPr>
                  <a:spLocks/>
                </p:cNvSpPr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8" name="Freeform 81"/>
                <p:cNvSpPr>
                  <a:spLocks/>
                </p:cNvSpPr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9" name="Freeform 95"/>
                <p:cNvSpPr>
                  <a:spLocks/>
                </p:cNvSpPr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0" name="Freeform 96"/>
                <p:cNvSpPr>
                  <a:spLocks/>
                </p:cNvSpPr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1" name="Freeform 99"/>
                <p:cNvSpPr>
                  <a:spLocks/>
                </p:cNvSpPr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2" name="Freeform 167"/>
                <p:cNvSpPr>
                  <a:spLocks/>
                </p:cNvSpPr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3" name="Freeform 168"/>
                <p:cNvSpPr>
                  <a:spLocks/>
                </p:cNvSpPr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4" name="Freeform 169"/>
                <p:cNvSpPr>
                  <a:spLocks/>
                </p:cNvSpPr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5" name="Freeform 170"/>
                <p:cNvSpPr>
                  <a:spLocks/>
                </p:cNvSpPr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6" name="Freeform 171"/>
                <p:cNvSpPr>
                  <a:spLocks/>
                </p:cNvSpPr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7" name="Freeform 172"/>
                <p:cNvSpPr>
                  <a:spLocks/>
                </p:cNvSpPr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8" name="Freeform 173"/>
                <p:cNvSpPr>
                  <a:spLocks/>
                </p:cNvSpPr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9" name="Freeform 174"/>
                <p:cNvSpPr>
                  <a:spLocks/>
                </p:cNvSpPr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0" name="Freeform 175"/>
                <p:cNvSpPr>
                  <a:spLocks/>
                </p:cNvSpPr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1" name="Freeform 184"/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2" name="Freeform 185"/>
                <p:cNvSpPr>
                  <a:spLocks/>
                </p:cNvSpPr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3" name="Freeform 186"/>
                <p:cNvSpPr>
                  <a:spLocks/>
                </p:cNvSpPr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4" name="Freeform 187"/>
                <p:cNvSpPr>
                  <a:spLocks/>
                </p:cNvSpPr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5" name="Freeform 188"/>
                <p:cNvSpPr>
                  <a:spLocks/>
                </p:cNvSpPr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6" name="Freeform 189"/>
                <p:cNvSpPr>
                  <a:spLocks/>
                </p:cNvSpPr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7" name="Freeform 190"/>
                <p:cNvSpPr>
                  <a:spLocks/>
                </p:cNvSpPr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8" name="Freeform 191"/>
                <p:cNvSpPr>
                  <a:spLocks/>
                </p:cNvSpPr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9" name="Freeform 192"/>
                <p:cNvSpPr>
                  <a:spLocks/>
                </p:cNvSpPr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0" name="Freeform 197"/>
                <p:cNvSpPr>
                  <a:spLocks/>
                </p:cNvSpPr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1" name="Freeform 198"/>
                <p:cNvSpPr>
                  <a:spLocks/>
                </p:cNvSpPr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2" name="Freeform 199"/>
                <p:cNvSpPr>
                  <a:spLocks/>
                </p:cNvSpPr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72" name="Freeform 92"/>
                <p:cNvSpPr>
                  <a:spLocks/>
                </p:cNvSpPr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3" name="Freeform 93"/>
                <p:cNvSpPr>
                  <a:spLocks/>
                </p:cNvSpPr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4" name="Freeform 94"/>
                <p:cNvSpPr>
                  <a:spLocks/>
                </p:cNvSpPr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01"/>
                <p:cNvSpPr>
                  <a:spLocks/>
                </p:cNvSpPr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02"/>
                <p:cNvSpPr>
                  <a:spLocks/>
                </p:cNvSpPr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03"/>
                <p:cNvSpPr>
                  <a:spLocks/>
                </p:cNvSpPr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04"/>
                <p:cNvSpPr>
                  <a:spLocks/>
                </p:cNvSpPr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05"/>
                <p:cNvSpPr>
                  <a:spLocks/>
                </p:cNvSpPr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06"/>
                <p:cNvSpPr>
                  <a:spLocks/>
                </p:cNvSpPr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07"/>
                <p:cNvSpPr>
                  <a:spLocks/>
                </p:cNvSpPr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08"/>
                <p:cNvSpPr>
                  <a:spLocks/>
                </p:cNvSpPr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09"/>
                <p:cNvSpPr>
                  <a:spLocks/>
                </p:cNvSpPr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10"/>
                <p:cNvSpPr>
                  <a:spLocks/>
                </p:cNvSpPr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11"/>
                <p:cNvSpPr>
                  <a:spLocks/>
                </p:cNvSpPr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12"/>
                <p:cNvSpPr>
                  <a:spLocks/>
                </p:cNvSpPr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13"/>
                <p:cNvSpPr>
                  <a:spLocks/>
                </p:cNvSpPr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14"/>
                <p:cNvSpPr>
                  <a:spLocks/>
                </p:cNvSpPr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15"/>
                <p:cNvSpPr>
                  <a:spLocks/>
                </p:cNvSpPr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16"/>
                <p:cNvSpPr>
                  <a:spLocks/>
                </p:cNvSpPr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17"/>
                <p:cNvSpPr>
                  <a:spLocks/>
                </p:cNvSpPr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18"/>
                <p:cNvSpPr>
                  <a:spLocks/>
                </p:cNvSpPr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19"/>
                <p:cNvSpPr>
                  <a:spLocks/>
                </p:cNvSpPr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20"/>
                <p:cNvSpPr>
                  <a:spLocks/>
                </p:cNvSpPr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21"/>
                <p:cNvSpPr>
                  <a:spLocks/>
                </p:cNvSpPr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22"/>
                <p:cNvSpPr>
                  <a:spLocks/>
                </p:cNvSpPr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7" name="Freeform 123"/>
                <p:cNvSpPr>
                  <a:spLocks/>
                </p:cNvSpPr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8" name="Freeform 124"/>
                <p:cNvSpPr>
                  <a:spLocks/>
                </p:cNvSpPr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" name="Freeform 125"/>
                <p:cNvSpPr>
                  <a:spLocks/>
                </p:cNvSpPr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0" name="Freeform 126"/>
                <p:cNvSpPr>
                  <a:spLocks/>
                </p:cNvSpPr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1" name="Freeform 127"/>
                <p:cNvSpPr>
                  <a:spLocks/>
                </p:cNvSpPr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2" name="Freeform 128"/>
                <p:cNvSpPr>
                  <a:spLocks/>
                </p:cNvSpPr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3" name="Freeform 129"/>
                <p:cNvSpPr>
                  <a:spLocks/>
                </p:cNvSpPr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4" name="Freeform 130"/>
                <p:cNvSpPr>
                  <a:spLocks/>
                </p:cNvSpPr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5" name="Freeform 131"/>
                <p:cNvSpPr>
                  <a:spLocks/>
                </p:cNvSpPr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6" name="Freeform 132"/>
                <p:cNvSpPr>
                  <a:spLocks/>
                </p:cNvSpPr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7" name="Freeform 133"/>
                <p:cNvSpPr>
                  <a:spLocks/>
                </p:cNvSpPr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8" name="Freeform 134"/>
                <p:cNvSpPr>
                  <a:spLocks/>
                </p:cNvSpPr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9" name="Freeform 135"/>
                <p:cNvSpPr>
                  <a:spLocks/>
                </p:cNvSpPr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0" name="Freeform 136"/>
                <p:cNvSpPr>
                  <a:spLocks/>
                </p:cNvSpPr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1" name="Freeform 137"/>
                <p:cNvSpPr>
                  <a:spLocks/>
                </p:cNvSpPr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2" name="Freeform 138"/>
                <p:cNvSpPr>
                  <a:spLocks/>
                </p:cNvSpPr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3" name="Freeform 139"/>
                <p:cNvSpPr>
                  <a:spLocks/>
                </p:cNvSpPr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4" name="Freeform 140"/>
                <p:cNvSpPr>
                  <a:spLocks/>
                </p:cNvSpPr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5" name="Freeform 141"/>
                <p:cNvSpPr>
                  <a:spLocks/>
                </p:cNvSpPr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6" name="Freeform 142"/>
                <p:cNvSpPr>
                  <a:spLocks/>
                </p:cNvSpPr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7" name="Freeform 143"/>
                <p:cNvSpPr>
                  <a:spLocks/>
                </p:cNvSpPr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8" name="Freeform 144"/>
                <p:cNvSpPr>
                  <a:spLocks/>
                </p:cNvSpPr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9" name="Freeform 145"/>
                <p:cNvSpPr>
                  <a:spLocks/>
                </p:cNvSpPr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0" name="Freeform 146"/>
                <p:cNvSpPr>
                  <a:spLocks/>
                </p:cNvSpPr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1" name="Freeform 147"/>
                <p:cNvSpPr>
                  <a:spLocks/>
                </p:cNvSpPr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2" name="Freeform 148"/>
                <p:cNvSpPr>
                  <a:spLocks/>
                </p:cNvSpPr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3" name="Freeform 149"/>
                <p:cNvSpPr>
                  <a:spLocks/>
                </p:cNvSpPr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4" name="Freeform 150"/>
                <p:cNvSpPr>
                  <a:spLocks/>
                </p:cNvSpPr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5" name="Freeform 456"/>
                <p:cNvSpPr>
                  <a:spLocks/>
                </p:cNvSpPr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6" name="Freeform 457"/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7" name="Freeform 458"/>
                <p:cNvSpPr>
                  <a:spLocks/>
                </p:cNvSpPr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8" name="Freeform 459"/>
                <p:cNvSpPr>
                  <a:spLocks/>
                </p:cNvSpPr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9" name="Oval 460"/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0" name="Freeform 461"/>
                <p:cNvSpPr>
                  <a:spLocks/>
                </p:cNvSpPr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1" name="Freeform 462"/>
                <p:cNvSpPr>
                  <a:spLocks/>
                </p:cNvSpPr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2" name="Freeform 463"/>
                <p:cNvSpPr>
                  <a:spLocks/>
                </p:cNvSpPr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3" name="Freeform 464"/>
                <p:cNvSpPr>
                  <a:spLocks/>
                </p:cNvSpPr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4" name="Freeform 465"/>
                <p:cNvSpPr>
                  <a:spLocks/>
                </p:cNvSpPr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5" name="Freeform 466"/>
                <p:cNvSpPr>
                  <a:spLocks/>
                </p:cNvSpPr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6" name="Freeform 467"/>
                <p:cNvSpPr>
                  <a:spLocks/>
                </p:cNvSpPr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7" name="Freeform 468"/>
                <p:cNvSpPr>
                  <a:spLocks/>
                </p:cNvSpPr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8" name="Freeform 469"/>
                <p:cNvSpPr>
                  <a:spLocks/>
                </p:cNvSpPr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9" name="Freeform 470"/>
                <p:cNvSpPr>
                  <a:spLocks/>
                </p:cNvSpPr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0" name="Freeform 471"/>
                <p:cNvSpPr>
                  <a:spLocks/>
                </p:cNvSpPr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1" name="Freeform 472"/>
                <p:cNvSpPr>
                  <a:spLocks/>
                </p:cNvSpPr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2" name="Freeform 473"/>
                <p:cNvSpPr>
                  <a:spLocks/>
                </p:cNvSpPr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3" name="Rectangle 474"/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4" name="Freeform 475"/>
                <p:cNvSpPr>
                  <a:spLocks/>
                </p:cNvSpPr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49" name="Group 407"/>
                <p:cNvGrpSpPr>
                  <a:grpSpLocks/>
                </p:cNvGrpSpPr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72" name="Freeform 207"/>
                  <p:cNvSpPr>
                    <a:spLocks/>
                  </p:cNvSpPr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08"/>
                  <p:cNvSpPr>
                    <a:spLocks/>
                  </p:cNvSpPr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09"/>
                  <p:cNvSpPr>
                    <a:spLocks/>
                  </p:cNvSpPr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10"/>
                  <p:cNvSpPr>
                    <a:spLocks/>
                  </p:cNvSpPr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11"/>
                  <p:cNvSpPr>
                    <a:spLocks/>
                  </p:cNvSpPr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12"/>
                  <p:cNvSpPr>
                    <a:spLocks/>
                  </p:cNvSpPr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13"/>
                  <p:cNvSpPr>
                    <a:spLocks/>
                  </p:cNvSpPr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14"/>
                  <p:cNvSpPr>
                    <a:spLocks/>
                  </p:cNvSpPr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15"/>
                  <p:cNvSpPr>
                    <a:spLocks/>
                  </p:cNvSpPr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16"/>
                  <p:cNvSpPr>
                    <a:spLocks/>
                  </p:cNvSpPr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17"/>
                  <p:cNvSpPr>
                    <a:spLocks/>
                  </p:cNvSpPr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18"/>
                  <p:cNvSpPr>
                    <a:spLocks/>
                  </p:cNvSpPr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19"/>
                  <p:cNvSpPr>
                    <a:spLocks/>
                  </p:cNvSpPr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20"/>
                  <p:cNvSpPr>
                    <a:spLocks/>
                  </p:cNvSpPr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21"/>
                  <p:cNvSpPr>
                    <a:spLocks/>
                  </p:cNvSpPr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22"/>
                  <p:cNvSpPr>
                    <a:spLocks/>
                  </p:cNvSpPr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23"/>
                  <p:cNvSpPr>
                    <a:spLocks/>
                  </p:cNvSpPr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24"/>
                  <p:cNvSpPr>
                    <a:spLocks/>
                  </p:cNvSpPr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25"/>
                  <p:cNvSpPr>
                    <a:spLocks/>
                  </p:cNvSpPr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26"/>
                  <p:cNvSpPr>
                    <a:spLocks/>
                  </p:cNvSpPr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27"/>
                  <p:cNvSpPr>
                    <a:spLocks/>
                  </p:cNvSpPr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28"/>
                  <p:cNvSpPr>
                    <a:spLocks/>
                  </p:cNvSpPr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29"/>
                  <p:cNvSpPr>
                    <a:spLocks/>
                  </p:cNvSpPr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30"/>
                  <p:cNvSpPr>
                    <a:spLocks/>
                  </p:cNvSpPr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31"/>
                  <p:cNvSpPr>
                    <a:spLocks/>
                  </p:cNvSpPr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32"/>
                  <p:cNvSpPr>
                    <a:spLocks/>
                  </p:cNvSpPr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33"/>
                  <p:cNvSpPr>
                    <a:spLocks/>
                  </p:cNvSpPr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34"/>
                  <p:cNvSpPr>
                    <a:spLocks/>
                  </p:cNvSpPr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35"/>
                  <p:cNvSpPr>
                    <a:spLocks/>
                  </p:cNvSpPr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36"/>
                  <p:cNvSpPr>
                    <a:spLocks/>
                  </p:cNvSpPr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37"/>
                  <p:cNvSpPr>
                    <a:spLocks/>
                  </p:cNvSpPr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38"/>
                  <p:cNvSpPr>
                    <a:spLocks/>
                  </p:cNvSpPr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39"/>
                  <p:cNvSpPr>
                    <a:spLocks/>
                  </p:cNvSpPr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40"/>
                  <p:cNvSpPr>
                    <a:spLocks/>
                  </p:cNvSpPr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41"/>
                  <p:cNvSpPr>
                    <a:spLocks/>
                  </p:cNvSpPr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42"/>
                  <p:cNvSpPr>
                    <a:spLocks/>
                  </p:cNvSpPr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43"/>
                  <p:cNvSpPr>
                    <a:spLocks/>
                  </p:cNvSpPr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44"/>
                  <p:cNvSpPr>
                    <a:spLocks/>
                  </p:cNvSpPr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45"/>
                  <p:cNvSpPr>
                    <a:spLocks/>
                  </p:cNvSpPr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46"/>
                  <p:cNvSpPr>
                    <a:spLocks/>
                  </p:cNvSpPr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47"/>
                  <p:cNvSpPr>
                    <a:spLocks/>
                  </p:cNvSpPr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48"/>
                  <p:cNvSpPr>
                    <a:spLocks/>
                  </p:cNvSpPr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49"/>
                  <p:cNvSpPr>
                    <a:spLocks/>
                  </p:cNvSpPr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50"/>
                  <p:cNvSpPr>
                    <a:spLocks/>
                  </p:cNvSpPr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51"/>
                  <p:cNvSpPr>
                    <a:spLocks/>
                  </p:cNvSpPr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52"/>
                  <p:cNvSpPr>
                    <a:spLocks/>
                  </p:cNvSpPr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53"/>
                  <p:cNvSpPr>
                    <a:spLocks/>
                  </p:cNvSpPr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54"/>
                  <p:cNvSpPr>
                    <a:spLocks/>
                  </p:cNvSpPr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55"/>
                  <p:cNvSpPr>
                    <a:spLocks/>
                  </p:cNvSpPr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56"/>
                  <p:cNvSpPr>
                    <a:spLocks/>
                  </p:cNvSpPr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57"/>
                  <p:cNvSpPr>
                    <a:spLocks/>
                  </p:cNvSpPr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58"/>
                  <p:cNvSpPr>
                    <a:spLocks/>
                  </p:cNvSpPr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59"/>
                  <p:cNvSpPr>
                    <a:spLocks/>
                  </p:cNvSpPr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60"/>
                  <p:cNvSpPr>
                    <a:spLocks/>
                  </p:cNvSpPr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61"/>
                  <p:cNvSpPr>
                    <a:spLocks/>
                  </p:cNvSpPr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62"/>
                  <p:cNvSpPr>
                    <a:spLocks/>
                  </p:cNvSpPr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63"/>
                  <p:cNvSpPr>
                    <a:spLocks/>
                  </p:cNvSpPr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64"/>
                  <p:cNvSpPr>
                    <a:spLocks/>
                  </p:cNvSpPr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65"/>
                  <p:cNvSpPr>
                    <a:spLocks/>
                  </p:cNvSpPr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66"/>
                  <p:cNvSpPr>
                    <a:spLocks/>
                  </p:cNvSpPr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67"/>
                  <p:cNvSpPr>
                    <a:spLocks/>
                  </p:cNvSpPr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68"/>
                  <p:cNvSpPr>
                    <a:spLocks/>
                  </p:cNvSpPr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69"/>
                  <p:cNvSpPr>
                    <a:spLocks/>
                  </p:cNvSpPr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70"/>
                  <p:cNvSpPr>
                    <a:spLocks/>
                  </p:cNvSpPr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71"/>
                  <p:cNvSpPr>
                    <a:spLocks/>
                  </p:cNvSpPr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272"/>
                  <p:cNvSpPr>
                    <a:spLocks/>
                  </p:cNvSpPr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273"/>
                  <p:cNvSpPr>
                    <a:spLocks/>
                  </p:cNvSpPr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274"/>
                  <p:cNvSpPr>
                    <a:spLocks/>
                  </p:cNvSpPr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275"/>
                  <p:cNvSpPr>
                    <a:spLocks/>
                  </p:cNvSpPr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276"/>
                  <p:cNvSpPr>
                    <a:spLocks/>
                  </p:cNvSpPr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277"/>
                  <p:cNvSpPr>
                    <a:spLocks/>
                  </p:cNvSpPr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278"/>
                  <p:cNvSpPr>
                    <a:spLocks/>
                  </p:cNvSpPr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279"/>
                  <p:cNvSpPr>
                    <a:spLocks/>
                  </p:cNvSpPr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280"/>
                  <p:cNvSpPr>
                    <a:spLocks/>
                  </p:cNvSpPr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281"/>
                  <p:cNvSpPr>
                    <a:spLocks/>
                  </p:cNvSpPr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282"/>
                  <p:cNvSpPr>
                    <a:spLocks/>
                  </p:cNvSpPr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283"/>
                  <p:cNvSpPr>
                    <a:spLocks/>
                  </p:cNvSpPr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284"/>
                  <p:cNvSpPr>
                    <a:spLocks/>
                  </p:cNvSpPr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285"/>
                  <p:cNvSpPr>
                    <a:spLocks/>
                  </p:cNvSpPr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286"/>
                  <p:cNvSpPr>
                    <a:spLocks/>
                  </p:cNvSpPr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287"/>
                  <p:cNvSpPr>
                    <a:spLocks/>
                  </p:cNvSpPr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288"/>
                  <p:cNvSpPr>
                    <a:spLocks/>
                  </p:cNvSpPr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289"/>
                  <p:cNvSpPr>
                    <a:spLocks/>
                  </p:cNvSpPr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290"/>
                  <p:cNvSpPr>
                    <a:spLocks/>
                  </p:cNvSpPr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291"/>
                  <p:cNvSpPr>
                    <a:spLocks/>
                  </p:cNvSpPr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292"/>
                  <p:cNvSpPr>
                    <a:spLocks/>
                  </p:cNvSpPr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293"/>
                  <p:cNvSpPr>
                    <a:spLocks/>
                  </p:cNvSpPr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294"/>
                  <p:cNvSpPr>
                    <a:spLocks/>
                  </p:cNvSpPr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295"/>
                  <p:cNvSpPr>
                    <a:spLocks/>
                  </p:cNvSpPr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296"/>
                  <p:cNvSpPr>
                    <a:spLocks/>
                  </p:cNvSpPr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297"/>
                  <p:cNvSpPr>
                    <a:spLocks/>
                  </p:cNvSpPr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298"/>
                  <p:cNvSpPr>
                    <a:spLocks/>
                  </p:cNvSpPr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299"/>
                  <p:cNvSpPr>
                    <a:spLocks/>
                  </p:cNvSpPr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00"/>
                  <p:cNvSpPr>
                    <a:spLocks/>
                  </p:cNvSpPr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01"/>
                  <p:cNvSpPr>
                    <a:spLocks/>
                  </p:cNvSpPr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02"/>
                  <p:cNvSpPr>
                    <a:spLocks/>
                  </p:cNvSpPr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03"/>
                  <p:cNvSpPr>
                    <a:spLocks/>
                  </p:cNvSpPr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04"/>
                  <p:cNvSpPr>
                    <a:spLocks/>
                  </p:cNvSpPr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05"/>
                  <p:cNvSpPr>
                    <a:spLocks/>
                  </p:cNvSpPr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06"/>
                  <p:cNvSpPr>
                    <a:spLocks/>
                  </p:cNvSpPr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07"/>
                  <p:cNvSpPr>
                    <a:spLocks/>
                  </p:cNvSpPr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08"/>
                  <p:cNvSpPr>
                    <a:spLocks/>
                  </p:cNvSpPr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09"/>
                  <p:cNvSpPr>
                    <a:spLocks/>
                  </p:cNvSpPr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10"/>
                  <p:cNvSpPr>
                    <a:spLocks/>
                  </p:cNvSpPr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11"/>
                  <p:cNvSpPr>
                    <a:spLocks/>
                  </p:cNvSpPr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12"/>
                  <p:cNvSpPr>
                    <a:spLocks/>
                  </p:cNvSpPr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13"/>
                  <p:cNvSpPr>
                    <a:spLocks/>
                  </p:cNvSpPr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14"/>
                  <p:cNvSpPr>
                    <a:spLocks/>
                  </p:cNvSpPr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15"/>
                  <p:cNvSpPr>
                    <a:spLocks/>
                  </p:cNvSpPr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16"/>
                  <p:cNvSpPr>
                    <a:spLocks/>
                  </p:cNvSpPr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17"/>
                  <p:cNvSpPr>
                    <a:spLocks/>
                  </p:cNvSpPr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18"/>
                  <p:cNvSpPr>
                    <a:spLocks/>
                  </p:cNvSpPr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19"/>
                  <p:cNvSpPr>
                    <a:spLocks/>
                  </p:cNvSpPr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20"/>
                  <p:cNvSpPr>
                    <a:spLocks/>
                  </p:cNvSpPr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21"/>
                  <p:cNvSpPr>
                    <a:spLocks/>
                  </p:cNvSpPr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22"/>
                  <p:cNvSpPr>
                    <a:spLocks/>
                  </p:cNvSpPr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23"/>
                  <p:cNvSpPr>
                    <a:spLocks/>
                  </p:cNvSpPr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24"/>
                  <p:cNvSpPr>
                    <a:spLocks/>
                  </p:cNvSpPr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25"/>
                  <p:cNvSpPr>
                    <a:spLocks/>
                  </p:cNvSpPr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26"/>
                  <p:cNvSpPr>
                    <a:spLocks/>
                  </p:cNvSpPr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27"/>
                  <p:cNvSpPr>
                    <a:spLocks/>
                  </p:cNvSpPr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28"/>
                  <p:cNvSpPr>
                    <a:spLocks/>
                  </p:cNvSpPr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29"/>
                  <p:cNvSpPr>
                    <a:spLocks/>
                  </p:cNvSpPr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30"/>
                  <p:cNvSpPr>
                    <a:spLocks/>
                  </p:cNvSpPr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31"/>
                  <p:cNvSpPr>
                    <a:spLocks/>
                  </p:cNvSpPr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32"/>
                  <p:cNvSpPr>
                    <a:spLocks/>
                  </p:cNvSpPr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33"/>
                  <p:cNvSpPr>
                    <a:spLocks/>
                  </p:cNvSpPr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34"/>
                  <p:cNvSpPr>
                    <a:spLocks/>
                  </p:cNvSpPr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35"/>
                  <p:cNvSpPr>
                    <a:spLocks/>
                  </p:cNvSpPr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36"/>
                  <p:cNvSpPr>
                    <a:spLocks/>
                  </p:cNvSpPr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37"/>
                  <p:cNvSpPr>
                    <a:spLocks/>
                  </p:cNvSpPr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38"/>
                  <p:cNvSpPr>
                    <a:spLocks/>
                  </p:cNvSpPr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39"/>
                  <p:cNvSpPr>
                    <a:spLocks/>
                  </p:cNvSpPr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40"/>
                  <p:cNvSpPr>
                    <a:spLocks/>
                  </p:cNvSpPr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41"/>
                  <p:cNvSpPr>
                    <a:spLocks/>
                  </p:cNvSpPr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42"/>
                  <p:cNvSpPr>
                    <a:spLocks/>
                  </p:cNvSpPr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43"/>
                  <p:cNvSpPr>
                    <a:spLocks/>
                  </p:cNvSpPr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44"/>
                  <p:cNvSpPr>
                    <a:spLocks/>
                  </p:cNvSpPr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45"/>
                  <p:cNvSpPr>
                    <a:spLocks/>
                  </p:cNvSpPr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46"/>
                  <p:cNvSpPr>
                    <a:spLocks/>
                  </p:cNvSpPr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47"/>
                  <p:cNvSpPr>
                    <a:spLocks/>
                  </p:cNvSpPr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48"/>
                  <p:cNvSpPr>
                    <a:spLocks/>
                  </p:cNvSpPr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49"/>
                  <p:cNvSpPr>
                    <a:spLocks/>
                  </p:cNvSpPr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50"/>
                  <p:cNvSpPr>
                    <a:spLocks/>
                  </p:cNvSpPr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51"/>
                  <p:cNvSpPr>
                    <a:spLocks/>
                  </p:cNvSpPr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52"/>
                  <p:cNvSpPr>
                    <a:spLocks/>
                  </p:cNvSpPr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53"/>
                  <p:cNvSpPr>
                    <a:spLocks/>
                  </p:cNvSpPr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54"/>
                  <p:cNvSpPr>
                    <a:spLocks/>
                  </p:cNvSpPr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55"/>
                  <p:cNvSpPr>
                    <a:spLocks/>
                  </p:cNvSpPr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56"/>
                  <p:cNvSpPr>
                    <a:spLocks/>
                  </p:cNvSpPr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57"/>
                  <p:cNvSpPr>
                    <a:spLocks/>
                  </p:cNvSpPr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58"/>
                  <p:cNvSpPr>
                    <a:spLocks/>
                  </p:cNvSpPr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59"/>
                  <p:cNvSpPr>
                    <a:spLocks/>
                  </p:cNvSpPr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60"/>
                  <p:cNvSpPr>
                    <a:spLocks/>
                  </p:cNvSpPr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61"/>
                  <p:cNvSpPr>
                    <a:spLocks/>
                  </p:cNvSpPr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62"/>
                  <p:cNvSpPr>
                    <a:spLocks/>
                  </p:cNvSpPr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63"/>
                  <p:cNvSpPr>
                    <a:spLocks/>
                  </p:cNvSpPr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64"/>
                  <p:cNvSpPr>
                    <a:spLocks/>
                  </p:cNvSpPr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65"/>
                  <p:cNvSpPr>
                    <a:spLocks/>
                  </p:cNvSpPr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66"/>
                  <p:cNvSpPr>
                    <a:spLocks/>
                  </p:cNvSpPr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67"/>
                  <p:cNvSpPr>
                    <a:spLocks/>
                  </p:cNvSpPr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68"/>
                  <p:cNvSpPr>
                    <a:spLocks/>
                  </p:cNvSpPr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69"/>
                  <p:cNvSpPr>
                    <a:spLocks/>
                  </p:cNvSpPr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70"/>
                  <p:cNvSpPr>
                    <a:spLocks/>
                  </p:cNvSpPr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71"/>
                  <p:cNvSpPr>
                    <a:spLocks/>
                  </p:cNvSpPr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372"/>
                  <p:cNvSpPr>
                    <a:spLocks/>
                  </p:cNvSpPr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373"/>
                  <p:cNvSpPr>
                    <a:spLocks/>
                  </p:cNvSpPr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374"/>
                  <p:cNvSpPr>
                    <a:spLocks/>
                  </p:cNvSpPr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375"/>
                  <p:cNvSpPr>
                    <a:spLocks/>
                  </p:cNvSpPr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376"/>
                  <p:cNvSpPr>
                    <a:spLocks/>
                  </p:cNvSpPr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377"/>
                  <p:cNvSpPr>
                    <a:spLocks/>
                  </p:cNvSpPr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378"/>
                  <p:cNvSpPr>
                    <a:spLocks/>
                  </p:cNvSpPr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4" name="Freeform 379"/>
                  <p:cNvSpPr>
                    <a:spLocks/>
                  </p:cNvSpPr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" name="Freeform 380"/>
                  <p:cNvSpPr>
                    <a:spLocks/>
                  </p:cNvSpPr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" name="Freeform 381"/>
                  <p:cNvSpPr>
                    <a:spLocks/>
                  </p:cNvSpPr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7" name="Freeform 382"/>
                  <p:cNvSpPr>
                    <a:spLocks/>
                  </p:cNvSpPr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" name="Freeform 383"/>
                  <p:cNvSpPr>
                    <a:spLocks/>
                  </p:cNvSpPr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" name="Freeform 384"/>
                  <p:cNvSpPr>
                    <a:spLocks/>
                  </p:cNvSpPr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" name="Freeform 385"/>
                  <p:cNvSpPr>
                    <a:spLocks/>
                  </p:cNvSpPr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1" name="Freeform 386"/>
                  <p:cNvSpPr>
                    <a:spLocks/>
                  </p:cNvSpPr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2" name="Freeform 387"/>
                  <p:cNvSpPr>
                    <a:spLocks/>
                  </p:cNvSpPr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3" name="Freeform 388"/>
                  <p:cNvSpPr>
                    <a:spLocks/>
                  </p:cNvSpPr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" name="Freeform 389"/>
                  <p:cNvSpPr>
                    <a:spLocks/>
                  </p:cNvSpPr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" name="Freeform 390"/>
                  <p:cNvSpPr>
                    <a:spLocks/>
                  </p:cNvSpPr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" name="Freeform 391"/>
                  <p:cNvSpPr>
                    <a:spLocks/>
                  </p:cNvSpPr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7" name="Freeform 392"/>
                  <p:cNvSpPr>
                    <a:spLocks/>
                  </p:cNvSpPr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" name="Freeform 393"/>
                  <p:cNvSpPr>
                    <a:spLocks/>
                  </p:cNvSpPr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9" name="Freeform 394"/>
                  <p:cNvSpPr>
                    <a:spLocks/>
                  </p:cNvSpPr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0" name="Freeform 395"/>
                  <p:cNvSpPr>
                    <a:spLocks/>
                  </p:cNvSpPr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1" name="Freeform 396"/>
                  <p:cNvSpPr>
                    <a:spLocks/>
                  </p:cNvSpPr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2" name="Freeform 397"/>
                  <p:cNvSpPr>
                    <a:spLocks/>
                  </p:cNvSpPr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3" name="Freeform 398"/>
                  <p:cNvSpPr>
                    <a:spLocks/>
                  </p:cNvSpPr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4" name="Freeform 399"/>
                  <p:cNvSpPr>
                    <a:spLocks/>
                  </p:cNvSpPr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5" name="Freeform 400"/>
                  <p:cNvSpPr>
                    <a:spLocks/>
                  </p:cNvSpPr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" name="Freeform 401"/>
                  <p:cNvSpPr>
                    <a:spLocks/>
                  </p:cNvSpPr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7" name="Freeform 402"/>
                  <p:cNvSpPr>
                    <a:spLocks/>
                  </p:cNvSpPr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8" name="Freeform 403"/>
                  <p:cNvSpPr>
                    <a:spLocks/>
                  </p:cNvSpPr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9" name="Freeform 404"/>
                  <p:cNvSpPr>
                    <a:spLocks/>
                  </p:cNvSpPr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" name="Freeform 405"/>
                  <p:cNvSpPr>
                    <a:spLocks/>
                  </p:cNvSpPr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" name="Freeform 406"/>
                  <p:cNvSpPr>
                    <a:spLocks/>
                  </p:cNvSpPr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0" name="组合 49"/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51" name="Freeform 82"/>
                  <p:cNvSpPr>
                    <a:spLocks/>
                  </p:cNvSpPr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83"/>
                  <p:cNvSpPr>
                    <a:spLocks/>
                  </p:cNvSpPr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84"/>
                  <p:cNvSpPr>
                    <a:spLocks/>
                  </p:cNvSpPr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85"/>
                  <p:cNvSpPr>
                    <a:spLocks/>
                  </p:cNvSpPr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86"/>
                  <p:cNvSpPr>
                    <a:spLocks/>
                  </p:cNvSpPr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87"/>
                  <p:cNvSpPr>
                    <a:spLocks/>
                  </p:cNvSpPr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88"/>
                  <p:cNvSpPr>
                    <a:spLocks/>
                  </p:cNvSpPr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89"/>
                  <p:cNvSpPr>
                    <a:spLocks/>
                  </p:cNvSpPr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90"/>
                  <p:cNvSpPr>
                    <a:spLocks/>
                  </p:cNvSpPr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91"/>
                  <p:cNvSpPr>
                    <a:spLocks/>
                  </p:cNvSpPr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97"/>
                  <p:cNvSpPr>
                    <a:spLocks/>
                  </p:cNvSpPr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98"/>
                  <p:cNvSpPr>
                    <a:spLocks/>
                  </p:cNvSpPr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00"/>
                  <p:cNvSpPr>
                    <a:spLocks/>
                  </p:cNvSpPr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151"/>
                  <p:cNvSpPr>
                    <a:spLocks/>
                  </p:cNvSpPr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152"/>
                  <p:cNvSpPr>
                    <a:spLocks/>
                  </p:cNvSpPr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153"/>
                  <p:cNvSpPr>
                    <a:spLocks/>
                  </p:cNvSpPr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154"/>
                  <p:cNvSpPr>
                    <a:spLocks/>
                  </p:cNvSpPr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155"/>
                  <p:cNvSpPr>
                    <a:spLocks/>
                  </p:cNvSpPr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156"/>
                  <p:cNvSpPr>
                    <a:spLocks/>
                  </p:cNvSpPr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157"/>
                  <p:cNvSpPr>
                    <a:spLocks/>
                  </p:cNvSpPr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158"/>
                  <p:cNvSpPr>
                    <a:spLocks/>
                  </p:cNvSpPr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159"/>
                  <p:cNvSpPr>
                    <a:spLocks/>
                  </p:cNvSpPr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160"/>
                  <p:cNvSpPr>
                    <a:spLocks/>
                  </p:cNvSpPr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161"/>
                  <p:cNvSpPr>
                    <a:spLocks/>
                  </p:cNvSpPr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162"/>
                  <p:cNvSpPr>
                    <a:spLocks/>
                  </p:cNvSpPr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163"/>
                  <p:cNvSpPr>
                    <a:spLocks/>
                  </p:cNvSpPr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164"/>
                  <p:cNvSpPr>
                    <a:spLocks/>
                  </p:cNvSpPr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165"/>
                  <p:cNvSpPr>
                    <a:spLocks/>
                  </p:cNvSpPr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166"/>
                  <p:cNvSpPr>
                    <a:spLocks/>
                  </p:cNvSpPr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176"/>
                  <p:cNvSpPr>
                    <a:spLocks/>
                  </p:cNvSpPr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177"/>
                  <p:cNvSpPr>
                    <a:spLocks/>
                  </p:cNvSpPr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178"/>
                  <p:cNvSpPr>
                    <a:spLocks/>
                  </p:cNvSpPr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179"/>
                  <p:cNvSpPr>
                    <a:spLocks/>
                  </p:cNvSpPr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180"/>
                  <p:cNvSpPr>
                    <a:spLocks/>
                  </p:cNvSpPr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181"/>
                  <p:cNvSpPr>
                    <a:spLocks/>
                  </p:cNvSpPr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182"/>
                  <p:cNvSpPr>
                    <a:spLocks/>
                  </p:cNvSpPr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183"/>
                  <p:cNvSpPr>
                    <a:spLocks/>
                  </p:cNvSpPr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193"/>
                  <p:cNvSpPr>
                    <a:spLocks/>
                  </p:cNvSpPr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194"/>
                  <p:cNvSpPr>
                    <a:spLocks/>
                  </p:cNvSpPr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195"/>
                  <p:cNvSpPr>
                    <a:spLocks/>
                  </p:cNvSpPr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196"/>
                  <p:cNvSpPr>
                    <a:spLocks/>
                  </p:cNvSpPr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200"/>
                  <p:cNvSpPr>
                    <a:spLocks/>
                  </p:cNvSpPr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201"/>
                  <p:cNvSpPr>
                    <a:spLocks/>
                  </p:cNvSpPr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202"/>
                  <p:cNvSpPr>
                    <a:spLocks/>
                  </p:cNvSpPr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203"/>
                  <p:cNvSpPr>
                    <a:spLocks/>
                  </p:cNvSpPr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204"/>
                  <p:cNvSpPr>
                    <a:spLocks/>
                  </p:cNvSpPr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205"/>
                  <p:cNvSpPr>
                    <a:spLocks/>
                  </p:cNvSpPr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08"/>
                  <p:cNvSpPr>
                    <a:spLocks/>
                  </p:cNvSpPr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09"/>
                  <p:cNvSpPr>
                    <a:spLocks/>
                  </p:cNvSpPr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10"/>
                  <p:cNvSpPr>
                    <a:spLocks/>
                  </p:cNvSpPr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11"/>
                  <p:cNvSpPr>
                    <a:spLocks/>
                  </p:cNvSpPr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12"/>
                  <p:cNvSpPr>
                    <a:spLocks/>
                  </p:cNvSpPr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13"/>
                  <p:cNvSpPr>
                    <a:spLocks/>
                  </p:cNvSpPr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14"/>
                  <p:cNvSpPr>
                    <a:spLocks/>
                  </p:cNvSpPr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15"/>
                  <p:cNvSpPr>
                    <a:spLocks/>
                  </p:cNvSpPr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16"/>
                  <p:cNvSpPr>
                    <a:spLocks/>
                  </p:cNvSpPr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17"/>
                  <p:cNvSpPr>
                    <a:spLocks/>
                  </p:cNvSpPr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18"/>
                  <p:cNvSpPr>
                    <a:spLocks/>
                  </p:cNvSpPr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19"/>
                  <p:cNvSpPr>
                    <a:spLocks/>
                  </p:cNvSpPr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20"/>
                  <p:cNvSpPr>
                    <a:spLocks/>
                  </p:cNvSpPr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21"/>
                  <p:cNvSpPr>
                    <a:spLocks/>
                  </p:cNvSpPr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22"/>
                  <p:cNvSpPr>
                    <a:spLocks/>
                  </p:cNvSpPr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23"/>
                  <p:cNvSpPr>
                    <a:spLocks/>
                  </p:cNvSpPr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24"/>
                  <p:cNvSpPr>
                    <a:spLocks/>
                  </p:cNvSpPr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25"/>
                  <p:cNvSpPr>
                    <a:spLocks/>
                  </p:cNvSpPr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26"/>
                  <p:cNvSpPr>
                    <a:spLocks/>
                  </p:cNvSpPr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27"/>
                  <p:cNvSpPr>
                    <a:spLocks/>
                  </p:cNvSpPr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28"/>
                  <p:cNvSpPr>
                    <a:spLocks/>
                  </p:cNvSpPr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29"/>
                  <p:cNvSpPr>
                    <a:spLocks/>
                  </p:cNvSpPr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30"/>
                  <p:cNvSpPr>
                    <a:spLocks/>
                  </p:cNvSpPr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31"/>
                  <p:cNvSpPr>
                    <a:spLocks/>
                  </p:cNvSpPr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32"/>
                  <p:cNvSpPr>
                    <a:spLocks/>
                  </p:cNvSpPr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33"/>
                  <p:cNvSpPr>
                    <a:spLocks/>
                  </p:cNvSpPr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34"/>
                  <p:cNvSpPr>
                    <a:spLocks/>
                  </p:cNvSpPr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35"/>
                  <p:cNvSpPr>
                    <a:spLocks/>
                  </p:cNvSpPr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36"/>
                  <p:cNvSpPr>
                    <a:spLocks/>
                  </p:cNvSpPr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37"/>
                  <p:cNvSpPr>
                    <a:spLocks/>
                  </p:cNvSpPr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38"/>
                  <p:cNvSpPr>
                    <a:spLocks/>
                  </p:cNvSpPr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39"/>
                  <p:cNvSpPr>
                    <a:spLocks/>
                  </p:cNvSpPr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40"/>
                  <p:cNvSpPr>
                    <a:spLocks/>
                  </p:cNvSpPr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41"/>
                  <p:cNvSpPr>
                    <a:spLocks/>
                  </p:cNvSpPr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42"/>
                  <p:cNvSpPr>
                    <a:spLocks/>
                  </p:cNvSpPr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43"/>
                  <p:cNvSpPr>
                    <a:spLocks/>
                  </p:cNvSpPr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44"/>
                  <p:cNvSpPr>
                    <a:spLocks/>
                  </p:cNvSpPr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45"/>
                  <p:cNvSpPr>
                    <a:spLocks/>
                  </p:cNvSpPr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46"/>
                  <p:cNvSpPr>
                    <a:spLocks/>
                  </p:cNvSpPr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47"/>
                  <p:cNvSpPr>
                    <a:spLocks/>
                  </p:cNvSpPr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48"/>
                  <p:cNvSpPr>
                    <a:spLocks/>
                  </p:cNvSpPr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49"/>
                  <p:cNvSpPr>
                    <a:spLocks/>
                  </p:cNvSpPr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50"/>
                  <p:cNvSpPr>
                    <a:spLocks/>
                  </p:cNvSpPr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51"/>
                  <p:cNvSpPr>
                    <a:spLocks/>
                  </p:cNvSpPr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452"/>
                  <p:cNvSpPr>
                    <a:spLocks/>
                  </p:cNvSpPr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453"/>
                  <p:cNvSpPr>
                    <a:spLocks/>
                  </p:cNvSpPr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Freeform 454"/>
                  <p:cNvSpPr>
                    <a:spLocks/>
                  </p:cNvSpPr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455"/>
                  <p:cNvSpPr>
                    <a:spLocks/>
                  </p:cNvSpPr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476"/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477"/>
                  <p:cNvSpPr>
                    <a:spLocks/>
                  </p:cNvSpPr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478"/>
                  <p:cNvSpPr>
                    <a:spLocks/>
                  </p:cNvSpPr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479"/>
                  <p:cNvSpPr>
                    <a:spLocks/>
                  </p:cNvSpPr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480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481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482"/>
                  <p:cNvSpPr>
                    <a:spLocks/>
                  </p:cNvSpPr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483"/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484"/>
                  <p:cNvSpPr>
                    <a:spLocks/>
                  </p:cNvSpPr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485"/>
                  <p:cNvSpPr>
                    <a:spLocks/>
                  </p:cNvSpPr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486"/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Freeform 487"/>
                  <p:cNvSpPr>
                    <a:spLocks/>
                  </p:cNvSpPr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488"/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489"/>
                  <p:cNvSpPr>
                    <a:spLocks/>
                  </p:cNvSpPr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490"/>
                  <p:cNvSpPr>
                    <a:spLocks/>
                  </p:cNvSpPr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491"/>
                  <p:cNvSpPr>
                    <a:spLocks/>
                  </p:cNvSpPr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492"/>
                  <p:cNvSpPr>
                    <a:spLocks/>
                  </p:cNvSpPr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493"/>
                  <p:cNvSpPr>
                    <a:spLocks/>
                  </p:cNvSpPr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494"/>
                  <p:cNvSpPr>
                    <a:spLocks/>
                  </p:cNvSpPr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495"/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496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497"/>
                  <p:cNvSpPr>
                    <a:spLocks/>
                  </p:cNvSpPr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498"/>
                  <p:cNvSpPr>
                    <a:spLocks/>
                  </p:cNvSpPr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499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500"/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501"/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39" name="组合 38"/>
          <p:cNvGrpSpPr/>
          <p:nvPr/>
        </p:nvGrpSpPr>
        <p:grpSpPr>
          <a:xfrm>
            <a:off x="1696072" y="3560233"/>
            <a:ext cx="6641589" cy="727259"/>
            <a:chOff x="1216025" y="2955926"/>
            <a:chExt cx="1971675" cy="215900"/>
          </a:xfrm>
        </p:grpSpPr>
        <p:sp>
          <p:nvSpPr>
            <p:cNvPr id="44" name="Line 502"/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503"/>
            <p:cNvSpPr>
              <a:spLocks/>
            </p:cNvSpPr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196672" y="4177986"/>
            <a:ext cx="283722" cy="443004"/>
            <a:chOff x="3141663" y="3136901"/>
            <a:chExt cx="90488" cy="141288"/>
          </a:xfrm>
        </p:grpSpPr>
        <p:sp>
          <p:nvSpPr>
            <p:cNvPr id="41" name="Freeform 504"/>
            <p:cNvSpPr>
              <a:spLocks/>
            </p:cNvSpPr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505"/>
            <p:cNvSpPr>
              <a:spLocks/>
            </p:cNvSpPr>
            <p:nvPr/>
          </p:nvSpPr>
          <p:spPr bwMode="auto">
            <a:xfrm>
              <a:off x="3148013" y="3144840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E44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506"/>
            <p:cNvSpPr>
              <a:spLocks/>
            </p:cNvSpPr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5584984" y="3106215"/>
            <a:ext cx="275267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資工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2A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00657049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黃姿涵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資工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2B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00657127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王心妤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4" name="TextBox 143">
            <a:extLst>
              <a:ext uri="{FF2B5EF4-FFF2-40B4-BE49-F238E27FC236}">
                <a16:creationId xmlns:a16="http://schemas.microsoft.com/office/drawing/2014/main" id="{D05B2B7F-123C-46D0-ADFF-4DACA328C1A1}"/>
              </a:ext>
            </a:extLst>
          </p:cNvPr>
          <p:cNvSpPr txBox="1"/>
          <p:nvPr/>
        </p:nvSpPr>
        <p:spPr>
          <a:xfrm>
            <a:off x="3192162" y="1385038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E4402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網頁程式設計期末專案</a:t>
            </a:r>
          </a:p>
        </p:txBody>
      </p:sp>
      <p:pic>
        <p:nvPicPr>
          <p:cNvPr id="5" name="圖形 4" descr="老師">
            <a:extLst>
              <a:ext uri="{FF2B5EF4-FFF2-40B4-BE49-F238E27FC236}">
                <a16:creationId xmlns:a16="http://schemas.microsoft.com/office/drawing/2014/main" id="{CE4A1E38-346C-479E-BA09-EAEBCCE086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2791" y="20507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3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圖片 948">
            <a:extLst>
              <a:ext uri="{FF2B5EF4-FFF2-40B4-BE49-F238E27FC236}">
                <a16:creationId xmlns:a16="http://schemas.microsoft.com/office/drawing/2014/main" id="{EFF7ED24-9B40-F744-82A4-70B310517C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網站主題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>
            <a:off x="323289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60" name="Freeform 10"/>
          <p:cNvSpPr>
            <a:spLocks noChangeAspect="1" noEditPoints="1"/>
          </p:cNvSpPr>
          <p:nvPr/>
        </p:nvSpPr>
        <p:spPr bwMode="auto">
          <a:xfrm>
            <a:off x="443885" y="393125"/>
            <a:ext cx="671731" cy="720000"/>
          </a:xfrm>
          <a:custGeom>
            <a:avLst/>
            <a:gdLst>
              <a:gd name="T0" fmla="*/ 255 w 674"/>
              <a:gd name="T1" fmla="*/ 448 h 720"/>
              <a:gd name="T2" fmla="*/ 243 w 674"/>
              <a:gd name="T3" fmla="*/ 407 h 720"/>
              <a:gd name="T4" fmla="*/ 295 w 674"/>
              <a:gd name="T5" fmla="*/ 196 h 720"/>
              <a:gd name="T6" fmla="*/ 350 w 674"/>
              <a:gd name="T7" fmla="*/ 367 h 720"/>
              <a:gd name="T8" fmla="*/ 418 w 674"/>
              <a:gd name="T9" fmla="*/ 169 h 720"/>
              <a:gd name="T10" fmla="*/ 267 w 674"/>
              <a:gd name="T11" fmla="*/ 336 h 720"/>
              <a:gd name="T12" fmla="*/ 254 w 674"/>
              <a:gd name="T13" fmla="*/ 358 h 720"/>
              <a:gd name="T14" fmla="*/ 346 w 674"/>
              <a:gd name="T15" fmla="*/ 412 h 720"/>
              <a:gd name="T16" fmla="*/ 445 w 674"/>
              <a:gd name="T17" fmla="*/ 144 h 720"/>
              <a:gd name="T18" fmla="*/ 449 w 674"/>
              <a:gd name="T19" fmla="*/ 91 h 720"/>
              <a:gd name="T20" fmla="*/ 445 w 674"/>
              <a:gd name="T21" fmla="*/ 144 h 720"/>
              <a:gd name="T22" fmla="*/ 526 w 674"/>
              <a:gd name="T23" fmla="*/ 170 h 720"/>
              <a:gd name="T24" fmla="*/ 474 w 674"/>
              <a:gd name="T25" fmla="*/ 174 h 720"/>
              <a:gd name="T26" fmla="*/ 385 w 674"/>
              <a:gd name="T27" fmla="*/ 121 h 720"/>
              <a:gd name="T28" fmla="*/ 363 w 674"/>
              <a:gd name="T29" fmla="*/ 73 h 720"/>
              <a:gd name="T30" fmla="*/ 385 w 674"/>
              <a:gd name="T31" fmla="*/ 121 h 720"/>
              <a:gd name="T32" fmla="*/ 298 w 674"/>
              <a:gd name="T33" fmla="*/ 90 h 720"/>
              <a:gd name="T34" fmla="*/ 302 w 674"/>
              <a:gd name="T35" fmla="*/ 142 h 720"/>
              <a:gd name="T36" fmla="*/ 496 w 674"/>
              <a:gd name="T37" fmla="*/ 257 h 720"/>
              <a:gd name="T38" fmla="*/ 543 w 674"/>
              <a:gd name="T39" fmla="*/ 235 h 720"/>
              <a:gd name="T40" fmla="*/ 496 w 674"/>
              <a:gd name="T41" fmla="*/ 257 h 720"/>
              <a:gd name="T42" fmla="*/ 248 w 674"/>
              <a:gd name="T43" fmla="*/ 368 h 720"/>
              <a:gd name="T44" fmla="*/ 235 w 674"/>
              <a:gd name="T45" fmla="*/ 391 h 720"/>
              <a:gd name="T46" fmla="*/ 328 w 674"/>
              <a:gd name="T47" fmla="*/ 445 h 720"/>
              <a:gd name="T48" fmla="*/ 246 w 674"/>
              <a:gd name="T49" fmla="*/ 720 h 720"/>
              <a:gd name="T50" fmla="*/ 263 w 674"/>
              <a:gd name="T51" fmla="*/ 42 h 720"/>
              <a:gd name="T52" fmla="*/ 642 w 674"/>
              <a:gd name="T53" fmla="*/ 204 h 720"/>
              <a:gd name="T54" fmla="*/ 648 w 674"/>
              <a:gd name="T55" fmla="*/ 313 h 720"/>
              <a:gd name="T56" fmla="*/ 667 w 674"/>
              <a:gd name="T57" fmla="*/ 450 h 720"/>
              <a:gd name="T58" fmla="*/ 643 w 674"/>
              <a:gd name="T59" fmla="*/ 566 h 720"/>
              <a:gd name="T60" fmla="*/ 504 w 674"/>
              <a:gd name="T61" fmla="*/ 598 h 720"/>
              <a:gd name="T62" fmla="*/ 246 w 674"/>
              <a:gd name="T63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74" h="720">
                <a:moveTo>
                  <a:pt x="243" y="407"/>
                </a:moveTo>
                <a:cubicBezTo>
                  <a:pt x="236" y="421"/>
                  <a:pt x="241" y="439"/>
                  <a:pt x="255" y="448"/>
                </a:cubicBezTo>
                <a:cubicBezTo>
                  <a:pt x="267" y="455"/>
                  <a:pt x="282" y="453"/>
                  <a:pt x="292" y="444"/>
                </a:cubicBezTo>
                <a:lnTo>
                  <a:pt x="243" y="407"/>
                </a:lnTo>
                <a:close/>
                <a:moveTo>
                  <a:pt x="418" y="169"/>
                </a:moveTo>
                <a:cubicBezTo>
                  <a:pt x="373" y="143"/>
                  <a:pt x="318" y="155"/>
                  <a:pt x="295" y="196"/>
                </a:cubicBezTo>
                <a:cubicBezTo>
                  <a:pt x="270" y="238"/>
                  <a:pt x="302" y="284"/>
                  <a:pt x="280" y="327"/>
                </a:cubicBezTo>
                <a:lnTo>
                  <a:pt x="350" y="367"/>
                </a:lnTo>
                <a:cubicBezTo>
                  <a:pt x="376" y="327"/>
                  <a:pt x="432" y="331"/>
                  <a:pt x="456" y="289"/>
                </a:cubicBezTo>
                <a:cubicBezTo>
                  <a:pt x="480" y="249"/>
                  <a:pt x="462" y="195"/>
                  <a:pt x="418" y="169"/>
                </a:cubicBezTo>
                <a:close/>
                <a:moveTo>
                  <a:pt x="342" y="393"/>
                </a:moveTo>
                <a:lnTo>
                  <a:pt x="267" y="336"/>
                </a:lnTo>
                <a:cubicBezTo>
                  <a:pt x="261" y="331"/>
                  <a:pt x="253" y="333"/>
                  <a:pt x="250" y="339"/>
                </a:cubicBezTo>
                <a:cubicBezTo>
                  <a:pt x="246" y="345"/>
                  <a:pt x="248" y="354"/>
                  <a:pt x="254" y="358"/>
                </a:cubicBezTo>
                <a:lnTo>
                  <a:pt x="329" y="416"/>
                </a:lnTo>
                <a:cubicBezTo>
                  <a:pt x="335" y="420"/>
                  <a:pt x="343" y="418"/>
                  <a:pt x="346" y="412"/>
                </a:cubicBezTo>
                <a:cubicBezTo>
                  <a:pt x="350" y="406"/>
                  <a:pt x="348" y="397"/>
                  <a:pt x="342" y="393"/>
                </a:cubicBezTo>
                <a:close/>
                <a:moveTo>
                  <a:pt x="445" y="144"/>
                </a:moveTo>
                <a:lnTo>
                  <a:pt x="468" y="102"/>
                </a:lnTo>
                <a:lnTo>
                  <a:pt x="449" y="91"/>
                </a:lnTo>
                <a:lnTo>
                  <a:pt x="426" y="133"/>
                </a:lnTo>
                <a:lnTo>
                  <a:pt x="445" y="144"/>
                </a:lnTo>
                <a:close/>
                <a:moveTo>
                  <a:pt x="485" y="193"/>
                </a:moveTo>
                <a:lnTo>
                  <a:pt x="526" y="170"/>
                </a:lnTo>
                <a:lnTo>
                  <a:pt x="515" y="150"/>
                </a:lnTo>
                <a:lnTo>
                  <a:pt x="474" y="174"/>
                </a:lnTo>
                <a:lnTo>
                  <a:pt x="485" y="193"/>
                </a:lnTo>
                <a:close/>
                <a:moveTo>
                  <a:pt x="385" y="121"/>
                </a:moveTo>
                <a:lnTo>
                  <a:pt x="385" y="73"/>
                </a:lnTo>
                <a:lnTo>
                  <a:pt x="363" y="73"/>
                </a:lnTo>
                <a:lnTo>
                  <a:pt x="363" y="121"/>
                </a:lnTo>
                <a:lnTo>
                  <a:pt x="385" y="121"/>
                </a:lnTo>
                <a:close/>
                <a:moveTo>
                  <a:pt x="321" y="131"/>
                </a:moveTo>
                <a:lnTo>
                  <a:pt x="298" y="90"/>
                </a:lnTo>
                <a:lnTo>
                  <a:pt x="278" y="101"/>
                </a:lnTo>
                <a:lnTo>
                  <a:pt x="302" y="142"/>
                </a:lnTo>
                <a:lnTo>
                  <a:pt x="321" y="131"/>
                </a:lnTo>
                <a:close/>
                <a:moveTo>
                  <a:pt x="496" y="257"/>
                </a:moveTo>
                <a:lnTo>
                  <a:pt x="543" y="257"/>
                </a:lnTo>
                <a:lnTo>
                  <a:pt x="543" y="235"/>
                </a:lnTo>
                <a:lnTo>
                  <a:pt x="496" y="235"/>
                </a:lnTo>
                <a:lnTo>
                  <a:pt x="496" y="257"/>
                </a:lnTo>
                <a:close/>
                <a:moveTo>
                  <a:pt x="324" y="426"/>
                </a:moveTo>
                <a:lnTo>
                  <a:pt x="248" y="368"/>
                </a:lnTo>
                <a:cubicBezTo>
                  <a:pt x="242" y="364"/>
                  <a:pt x="235" y="365"/>
                  <a:pt x="231" y="372"/>
                </a:cubicBezTo>
                <a:cubicBezTo>
                  <a:pt x="227" y="378"/>
                  <a:pt x="229" y="386"/>
                  <a:pt x="235" y="391"/>
                </a:cubicBezTo>
                <a:lnTo>
                  <a:pt x="311" y="448"/>
                </a:lnTo>
                <a:cubicBezTo>
                  <a:pt x="316" y="453"/>
                  <a:pt x="324" y="451"/>
                  <a:pt x="328" y="445"/>
                </a:cubicBezTo>
                <a:cubicBezTo>
                  <a:pt x="331" y="439"/>
                  <a:pt x="329" y="430"/>
                  <a:pt x="324" y="426"/>
                </a:cubicBezTo>
                <a:close/>
                <a:moveTo>
                  <a:pt x="246" y="720"/>
                </a:moveTo>
                <a:cubicBezTo>
                  <a:pt x="254" y="663"/>
                  <a:pt x="254" y="603"/>
                  <a:pt x="239" y="550"/>
                </a:cubicBezTo>
                <a:cubicBezTo>
                  <a:pt x="0" y="415"/>
                  <a:pt x="62" y="105"/>
                  <a:pt x="263" y="42"/>
                </a:cubicBezTo>
                <a:cubicBezTo>
                  <a:pt x="369" y="0"/>
                  <a:pt x="513" y="25"/>
                  <a:pt x="606" y="119"/>
                </a:cubicBezTo>
                <a:cubicBezTo>
                  <a:pt x="674" y="187"/>
                  <a:pt x="642" y="204"/>
                  <a:pt x="642" y="204"/>
                </a:cubicBezTo>
                <a:lnTo>
                  <a:pt x="627" y="213"/>
                </a:lnTo>
                <a:cubicBezTo>
                  <a:pt x="635" y="245"/>
                  <a:pt x="650" y="305"/>
                  <a:pt x="648" y="313"/>
                </a:cubicBezTo>
                <a:cubicBezTo>
                  <a:pt x="645" y="324"/>
                  <a:pt x="633" y="336"/>
                  <a:pt x="633" y="336"/>
                </a:cubicBezTo>
                <a:lnTo>
                  <a:pt x="667" y="450"/>
                </a:lnTo>
                <a:lnTo>
                  <a:pt x="636" y="462"/>
                </a:lnTo>
                <a:cubicBezTo>
                  <a:pt x="643" y="499"/>
                  <a:pt x="647" y="530"/>
                  <a:pt x="643" y="566"/>
                </a:cubicBezTo>
                <a:cubicBezTo>
                  <a:pt x="643" y="572"/>
                  <a:pt x="622" y="590"/>
                  <a:pt x="606" y="591"/>
                </a:cubicBezTo>
                <a:lnTo>
                  <a:pt x="504" y="598"/>
                </a:lnTo>
                <a:lnTo>
                  <a:pt x="510" y="720"/>
                </a:lnTo>
                <a:lnTo>
                  <a:pt x="246" y="7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BC10653-69AB-4AEC-8EDC-0B399C2A3F4D}"/>
              </a:ext>
            </a:extLst>
          </p:cNvPr>
          <p:cNvSpPr txBox="1"/>
          <p:nvPr/>
        </p:nvSpPr>
        <p:spPr>
          <a:xfrm>
            <a:off x="971600" y="1590623"/>
            <a:ext cx="7416221" cy="210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學習演算法和資料結構時，總是對複雜的知識摸不著頭緒，</a:t>
            </a:r>
            <a:endParaRPr lang="en-US" altLang="zh-TW" spc="3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所以我們的主題是</a:t>
            </a:r>
            <a:r>
              <a:rPr lang="zh-TW" altLang="en-US" sz="28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「救救演算法</a:t>
            </a:r>
            <a:r>
              <a:rPr lang="en-US" altLang="zh-TW" sz="28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!!</a:t>
            </a:r>
            <a:r>
              <a:rPr lang="zh-TW" altLang="en-US" sz="28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」</a:t>
            </a:r>
            <a:r>
              <a:rPr lang="zh-TW" altLang="en-US" sz="2800" b="1" spc="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TW" b="1" spc="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將演算法以</a:t>
            </a:r>
            <a:r>
              <a:rPr lang="zh-TW" altLang="en-US" b="1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圖像化</a:t>
            </a: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的方式呈現，搭配上</a:t>
            </a:r>
            <a:r>
              <a:rPr lang="en-US" altLang="zh-TW" b="1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 Trace</a:t>
            </a: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的功能，並附註關於演算法的</a:t>
            </a:r>
            <a:r>
              <a:rPr lang="zh-TW" altLang="en-US" b="1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</a:t>
            </a: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，輕鬆理解</a:t>
            </a:r>
            <a:r>
              <a:rPr lang="zh-TW" alt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艱深的演算法。</a:t>
            </a:r>
            <a:endParaRPr lang="zh-TW" altLang="en-US" spc="3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51" name="圖形 950">
            <a:extLst>
              <a:ext uri="{FF2B5EF4-FFF2-40B4-BE49-F238E27FC236}">
                <a16:creationId xmlns:a16="http://schemas.microsoft.com/office/drawing/2014/main" id="{4326EBC6-039B-9C45-AC1D-E52C4DC733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955" name="曲線接點 954">
            <a:extLst>
              <a:ext uri="{FF2B5EF4-FFF2-40B4-BE49-F238E27FC236}">
                <a16:creationId xmlns:a16="http://schemas.microsoft.com/office/drawing/2014/main" id="{FB65C371-9E1C-E845-8C4A-AFF1EC69D071}"/>
              </a:ext>
            </a:extLst>
          </p:cNvPr>
          <p:cNvCxnSpPr>
            <a:cxnSpLocks/>
            <a:stCxn id="951" idx="0"/>
            <a:endCxn id="949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11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圖片 44">
            <a:extLst>
              <a:ext uri="{FF2B5EF4-FFF2-40B4-BE49-F238E27FC236}">
                <a16:creationId xmlns:a16="http://schemas.microsoft.com/office/drawing/2014/main" id="{41F27B07-E9B9-9442-9D5A-7D3FA36A56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46" name="圖形 45">
            <a:extLst>
              <a:ext uri="{FF2B5EF4-FFF2-40B4-BE49-F238E27FC236}">
                <a16:creationId xmlns:a16="http://schemas.microsoft.com/office/drawing/2014/main" id="{C066EE22-1027-C04C-9C39-A1223CECA8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47" name="曲線接點 46">
            <a:extLst>
              <a:ext uri="{FF2B5EF4-FFF2-40B4-BE49-F238E27FC236}">
                <a16:creationId xmlns:a16="http://schemas.microsoft.com/office/drawing/2014/main" id="{09BA22C2-F250-FA4D-9CE8-9107F317AFDA}"/>
              </a:ext>
            </a:extLst>
          </p:cNvPr>
          <p:cNvCxnSpPr>
            <a:cxnSpLocks/>
            <a:stCxn id="46" idx="0"/>
            <a:endCxn id="4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網站架構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04CEA76-5103-4C8F-8CD8-9F802A0C6D16}"/>
              </a:ext>
            </a:extLst>
          </p:cNvPr>
          <p:cNvGrpSpPr/>
          <p:nvPr/>
        </p:nvGrpSpPr>
        <p:grpSpPr>
          <a:xfrm>
            <a:off x="1396595" y="1325968"/>
            <a:ext cx="6350808" cy="3190567"/>
            <a:chOff x="1396595" y="1325968"/>
            <a:chExt cx="6350808" cy="3190567"/>
          </a:xfrm>
        </p:grpSpPr>
        <p:sp>
          <p:nvSpPr>
            <p:cNvPr id="20" name="手繪多邊形: 圖案 19">
              <a:extLst>
                <a:ext uri="{FF2B5EF4-FFF2-40B4-BE49-F238E27FC236}">
                  <a16:creationId xmlns:a16="http://schemas.microsoft.com/office/drawing/2014/main" id="{5D73FF80-8F6C-4F8A-91AA-D7D580891ED9}"/>
                </a:ext>
              </a:extLst>
            </p:cNvPr>
            <p:cNvSpPr/>
            <p:nvPr/>
          </p:nvSpPr>
          <p:spPr>
            <a:xfrm>
              <a:off x="4571999" y="1932540"/>
              <a:ext cx="1834880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1834880" y="127380"/>
                  </a:lnTo>
                  <a:lnTo>
                    <a:pt x="183488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FD90749E-CA5A-4F8C-B9D3-799B20A49B64}"/>
                </a:ext>
              </a:extLst>
            </p:cNvPr>
            <p:cNvSpPr/>
            <p:nvPr/>
          </p:nvSpPr>
          <p:spPr>
            <a:xfrm>
              <a:off x="4938976" y="3655204"/>
              <a:ext cx="2201856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2201856" y="127380"/>
                  </a:lnTo>
                  <a:lnTo>
                    <a:pt x="2201856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48BD6331-1B3A-418D-A542-C8798F21A67F}"/>
                </a:ext>
              </a:extLst>
            </p:cNvPr>
            <p:cNvSpPr/>
            <p:nvPr/>
          </p:nvSpPr>
          <p:spPr>
            <a:xfrm>
              <a:off x="4938976" y="3655204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733952" y="127380"/>
                  </a:lnTo>
                  <a:lnTo>
                    <a:pt x="733952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E5D1556F-45EE-40F7-8C2B-4A3DAFB577FB}"/>
                </a:ext>
              </a:extLst>
            </p:cNvPr>
            <p:cNvSpPr/>
            <p:nvPr/>
          </p:nvSpPr>
          <p:spPr>
            <a:xfrm>
              <a:off x="4205023" y="3655204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733952" y="0"/>
                  </a:moveTo>
                  <a:lnTo>
                    <a:pt x="733952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手繪多邊形: 圖案 23">
              <a:extLst>
                <a:ext uri="{FF2B5EF4-FFF2-40B4-BE49-F238E27FC236}">
                  <a16:creationId xmlns:a16="http://schemas.microsoft.com/office/drawing/2014/main" id="{864C0723-D660-4398-BB0D-EBE631133C19}"/>
                </a:ext>
              </a:extLst>
            </p:cNvPr>
            <p:cNvSpPr/>
            <p:nvPr/>
          </p:nvSpPr>
          <p:spPr>
            <a:xfrm>
              <a:off x="2737119" y="3655204"/>
              <a:ext cx="2201856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201856" y="0"/>
                  </a:moveTo>
                  <a:lnTo>
                    <a:pt x="2201856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手繪多邊形: 圖案 24">
              <a:extLst>
                <a:ext uri="{FF2B5EF4-FFF2-40B4-BE49-F238E27FC236}">
                  <a16:creationId xmlns:a16="http://schemas.microsoft.com/office/drawing/2014/main" id="{26B2D3E0-67E6-4FCE-AA4A-3660DB84948C}"/>
                </a:ext>
              </a:extLst>
            </p:cNvPr>
            <p:cNvSpPr/>
            <p:nvPr/>
          </p:nvSpPr>
          <p:spPr>
            <a:xfrm>
              <a:off x="4893256" y="2793872"/>
              <a:ext cx="91440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3719A081-E902-4E0B-9FE8-879F5557A049}"/>
                </a:ext>
              </a:extLst>
            </p:cNvPr>
            <p:cNvSpPr/>
            <p:nvPr/>
          </p:nvSpPr>
          <p:spPr>
            <a:xfrm>
              <a:off x="4571999" y="1932540"/>
              <a:ext cx="366976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366976" y="127380"/>
                  </a:lnTo>
                  <a:lnTo>
                    <a:pt x="366976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手繪多邊形: 圖案 26">
              <a:extLst>
                <a:ext uri="{FF2B5EF4-FFF2-40B4-BE49-F238E27FC236}">
                  <a16:creationId xmlns:a16="http://schemas.microsoft.com/office/drawing/2014/main" id="{FCD6CB50-8338-4E1C-BF6D-3AB763C73EC4}"/>
                </a:ext>
              </a:extLst>
            </p:cNvPr>
            <p:cNvSpPr/>
            <p:nvPr/>
          </p:nvSpPr>
          <p:spPr>
            <a:xfrm>
              <a:off x="2737119" y="2793872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733952" y="127380"/>
                  </a:lnTo>
                  <a:lnTo>
                    <a:pt x="733952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手繪多邊形: 圖案 27">
              <a:extLst>
                <a:ext uri="{FF2B5EF4-FFF2-40B4-BE49-F238E27FC236}">
                  <a16:creationId xmlns:a16="http://schemas.microsoft.com/office/drawing/2014/main" id="{0DE2AE3A-1ADC-4998-8E0B-94E0602EA9B0}"/>
                </a:ext>
              </a:extLst>
            </p:cNvPr>
            <p:cNvSpPr/>
            <p:nvPr/>
          </p:nvSpPr>
          <p:spPr>
            <a:xfrm>
              <a:off x="2003167" y="2793872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733952" y="0"/>
                  </a:moveTo>
                  <a:lnTo>
                    <a:pt x="733952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手繪多邊形: 圖案 28">
              <a:extLst>
                <a:ext uri="{FF2B5EF4-FFF2-40B4-BE49-F238E27FC236}">
                  <a16:creationId xmlns:a16="http://schemas.microsoft.com/office/drawing/2014/main" id="{BD0803FD-DD24-45AF-9D60-80869FD7B3C5}"/>
                </a:ext>
              </a:extLst>
            </p:cNvPr>
            <p:cNvSpPr/>
            <p:nvPr/>
          </p:nvSpPr>
          <p:spPr>
            <a:xfrm>
              <a:off x="2737119" y="1932540"/>
              <a:ext cx="1834880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34880" y="0"/>
                  </a:moveTo>
                  <a:lnTo>
                    <a:pt x="1834880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手繪多邊形: 圖案 29">
              <a:extLst>
                <a:ext uri="{FF2B5EF4-FFF2-40B4-BE49-F238E27FC236}">
                  <a16:creationId xmlns:a16="http://schemas.microsoft.com/office/drawing/2014/main" id="{434161EE-8248-45D6-8AD9-89957467E3B8}"/>
                </a:ext>
              </a:extLst>
            </p:cNvPr>
            <p:cNvSpPr/>
            <p:nvPr/>
          </p:nvSpPr>
          <p:spPr>
            <a:xfrm>
              <a:off x="3965428" y="1325968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B0413E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400" kern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網站首頁</a:t>
              </a:r>
            </a:p>
          </p:txBody>
        </p:sp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30D12D6-7DF2-43A8-ACA7-B5BD1642B429}"/>
                </a:ext>
              </a:extLst>
            </p:cNvPr>
            <p:cNvSpPr/>
            <p:nvPr/>
          </p:nvSpPr>
          <p:spPr>
            <a:xfrm>
              <a:off x="2130547" y="2187300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Data structure</a:t>
              </a:r>
              <a:endParaRPr lang="zh-TW" altLang="en-US" sz="1400" kern="1200" dirty="0"/>
            </a:p>
          </p:txBody>
        </p:sp>
        <p:sp>
          <p:nvSpPr>
            <p:cNvPr id="32" name="手繪多邊形: 圖案 31">
              <a:extLst>
                <a:ext uri="{FF2B5EF4-FFF2-40B4-BE49-F238E27FC236}">
                  <a16:creationId xmlns:a16="http://schemas.microsoft.com/office/drawing/2014/main" id="{2858FA63-AF44-4896-A51F-371957AC7362}"/>
                </a:ext>
              </a:extLst>
            </p:cNvPr>
            <p:cNvSpPr/>
            <p:nvPr/>
          </p:nvSpPr>
          <p:spPr>
            <a:xfrm>
              <a:off x="1396595" y="3048632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C7636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Stack</a:t>
              </a:r>
              <a:endParaRPr lang="zh-TW" altLang="en-US" sz="1400" kern="1200" dirty="0"/>
            </a:p>
          </p:txBody>
        </p:sp>
        <p:sp>
          <p:nvSpPr>
            <p:cNvPr id="33" name="手繪多邊形: 圖案 32">
              <a:extLst>
                <a:ext uri="{FF2B5EF4-FFF2-40B4-BE49-F238E27FC236}">
                  <a16:creationId xmlns:a16="http://schemas.microsoft.com/office/drawing/2014/main" id="{F6C98246-657F-4CAC-AAA9-26893621494A}"/>
                </a:ext>
              </a:extLst>
            </p:cNvPr>
            <p:cNvSpPr/>
            <p:nvPr/>
          </p:nvSpPr>
          <p:spPr>
            <a:xfrm>
              <a:off x="2864499" y="3048632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C7636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Queue</a:t>
              </a:r>
              <a:endParaRPr lang="zh-TW" altLang="en-US" sz="1400" kern="1200" dirty="0"/>
            </a:p>
          </p:txBody>
        </p:sp>
        <p:sp>
          <p:nvSpPr>
            <p:cNvPr id="34" name="手繪多邊形: 圖案 33">
              <a:extLst>
                <a:ext uri="{FF2B5EF4-FFF2-40B4-BE49-F238E27FC236}">
                  <a16:creationId xmlns:a16="http://schemas.microsoft.com/office/drawing/2014/main" id="{C792C108-B4AB-41DF-A845-21076CBF2E0E}"/>
                </a:ext>
              </a:extLst>
            </p:cNvPr>
            <p:cNvSpPr/>
            <p:nvPr/>
          </p:nvSpPr>
          <p:spPr>
            <a:xfrm>
              <a:off x="4332404" y="2187300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Algorithm</a:t>
              </a:r>
              <a:endParaRPr lang="zh-TW" altLang="en-US" sz="1400" kern="1200" dirty="0"/>
            </a:p>
          </p:txBody>
        </p:sp>
        <p:sp>
          <p:nvSpPr>
            <p:cNvPr id="35" name="手繪多邊形: 圖案 34">
              <a:extLst>
                <a:ext uri="{FF2B5EF4-FFF2-40B4-BE49-F238E27FC236}">
                  <a16:creationId xmlns:a16="http://schemas.microsoft.com/office/drawing/2014/main" id="{7B352B58-C94F-4B1B-B1DF-2ECA2E631D6B}"/>
                </a:ext>
              </a:extLst>
            </p:cNvPr>
            <p:cNvSpPr/>
            <p:nvPr/>
          </p:nvSpPr>
          <p:spPr>
            <a:xfrm>
              <a:off x="4332404" y="3048632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C7636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sort</a:t>
              </a:r>
              <a:endParaRPr lang="zh-TW" altLang="en-US" sz="1400" kern="1200" dirty="0"/>
            </a:p>
          </p:txBody>
        </p:sp>
        <p:sp>
          <p:nvSpPr>
            <p:cNvPr id="36" name="手繪多邊形: 圖案 35">
              <a:extLst>
                <a:ext uri="{FF2B5EF4-FFF2-40B4-BE49-F238E27FC236}">
                  <a16:creationId xmlns:a16="http://schemas.microsoft.com/office/drawing/2014/main" id="{E13279A9-1AA2-4BFD-91EA-677CC7E7AD62}"/>
                </a:ext>
              </a:extLst>
            </p:cNvPr>
            <p:cNvSpPr/>
            <p:nvPr/>
          </p:nvSpPr>
          <p:spPr>
            <a:xfrm>
              <a:off x="2130547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Bubble sort</a:t>
              </a:r>
              <a:endParaRPr lang="zh-TW" altLang="en-US" sz="1400" kern="1200" dirty="0"/>
            </a:p>
          </p:txBody>
        </p:sp>
        <p:sp>
          <p:nvSpPr>
            <p:cNvPr id="37" name="手繪多邊形: 圖案 36">
              <a:extLst>
                <a:ext uri="{FF2B5EF4-FFF2-40B4-BE49-F238E27FC236}">
                  <a16:creationId xmlns:a16="http://schemas.microsoft.com/office/drawing/2014/main" id="{9FF2FEDE-C3A0-49B6-AE1F-CDA50EA1DA59}"/>
                </a:ext>
              </a:extLst>
            </p:cNvPr>
            <p:cNvSpPr/>
            <p:nvPr/>
          </p:nvSpPr>
          <p:spPr>
            <a:xfrm>
              <a:off x="3598452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Insertion sort</a:t>
              </a:r>
              <a:endParaRPr lang="zh-TW" altLang="en-US" sz="1400" kern="1200" dirty="0"/>
            </a:p>
          </p:txBody>
        </p:sp>
        <p:sp>
          <p:nvSpPr>
            <p:cNvPr id="38" name="手繪多邊形: 圖案 37">
              <a:extLst>
                <a:ext uri="{FF2B5EF4-FFF2-40B4-BE49-F238E27FC236}">
                  <a16:creationId xmlns:a16="http://schemas.microsoft.com/office/drawing/2014/main" id="{BE5C94A3-6797-4710-93D5-7EBF7A22349F}"/>
                </a:ext>
              </a:extLst>
            </p:cNvPr>
            <p:cNvSpPr/>
            <p:nvPr/>
          </p:nvSpPr>
          <p:spPr>
            <a:xfrm>
              <a:off x="5066356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Selection sort</a:t>
              </a:r>
              <a:endParaRPr lang="zh-TW" altLang="en-US" sz="1400" kern="1200" dirty="0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0BFB17C5-CCAB-4893-8223-2D5696BE8887}"/>
                </a:ext>
              </a:extLst>
            </p:cNvPr>
            <p:cNvSpPr/>
            <p:nvPr/>
          </p:nvSpPr>
          <p:spPr>
            <a:xfrm>
              <a:off x="6534260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Merge sort</a:t>
              </a:r>
              <a:endParaRPr lang="zh-TW" altLang="en-US" sz="1400" kern="1200" dirty="0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5C80461D-AF73-4B5E-9F60-7C6CD2DD1361}"/>
                </a:ext>
              </a:extLst>
            </p:cNvPr>
            <p:cNvSpPr/>
            <p:nvPr/>
          </p:nvSpPr>
          <p:spPr>
            <a:xfrm>
              <a:off x="5800308" y="2187300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Document</a:t>
              </a:r>
              <a:endParaRPr lang="zh-TW" altLang="en-US" sz="1400" kern="1200" dirty="0"/>
            </a:p>
          </p:txBody>
        </p:sp>
      </p:grpSp>
      <p:pic>
        <p:nvPicPr>
          <p:cNvPr id="18" name="圖形 17" descr="階層圖">
            <a:extLst>
              <a:ext uri="{FF2B5EF4-FFF2-40B4-BE49-F238E27FC236}">
                <a16:creationId xmlns:a16="http://schemas.microsoft.com/office/drawing/2014/main" id="{57E1FDD4-4D38-43C6-92B3-AAC9D31243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9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21EC85E5-5BEC-2C41-B819-A099773E91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D7414F91-A7E3-C145-A95C-4476C64120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2" name="曲線接點 11">
            <a:extLst>
              <a:ext uri="{FF2B5EF4-FFF2-40B4-BE49-F238E27FC236}">
                <a16:creationId xmlns:a16="http://schemas.microsoft.com/office/drawing/2014/main" id="{AEBFA249-CD9C-8343-A6E9-89952D147473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網站特色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3" name="圖形 2" descr="燈泡">
            <a:extLst>
              <a:ext uri="{FF2B5EF4-FFF2-40B4-BE49-F238E27FC236}">
                <a16:creationId xmlns:a16="http://schemas.microsoft.com/office/drawing/2014/main" id="{B26DBDCA-539F-4020-B00F-3299D6FCA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ADF0EC5-7609-4500-8137-89AB55FA3E72}"/>
              </a:ext>
            </a:extLst>
          </p:cNvPr>
          <p:cNvSpPr txBox="1"/>
          <p:nvPr/>
        </p:nvSpPr>
        <p:spPr>
          <a:xfrm>
            <a:off x="2099207" y="1634852"/>
            <a:ext cx="4229043" cy="2547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現代化的</a:t>
            </a:r>
            <a:r>
              <a:rPr lang="en-US" altLang="zh-TW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UI</a:t>
            </a: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介面</a:t>
            </a:r>
          </a:p>
          <a:p>
            <a:pPr marL="342900" indent="-342900">
              <a:lnSpc>
                <a:spcPct val="20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具備</a:t>
            </a:r>
            <a:r>
              <a:rPr lang="en-US" altLang="zh-TW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Code Trace</a:t>
            </a: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功能</a:t>
            </a:r>
          </a:p>
          <a:p>
            <a:pPr marL="342900" indent="-342900">
              <a:lnSpc>
                <a:spcPct val="20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以動畫方式呈現演算法</a:t>
            </a:r>
            <a:endParaRPr lang="en-US" altLang="zh-TW" sz="2800" b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191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運用技術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5" name="圖形 4" descr="工具">
            <a:extLst>
              <a:ext uri="{FF2B5EF4-FFF2-40B4-BE49-F238E27FC236}">
                <a16:creationId xmlns:a16="http://schemas.microsoft.com/office/drawing/2014/main" id="{8AD8D61A-E8D0-4A7C-A57E-8FEE25D39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1894DC6C-02B0-49FF-8125-F1B41E9C86C0}"/>
              </a:ext>
            </a:extLst>
          </p:cNvPr>
          <p:cNvGrpSpPr/>
          <p:nvPr/>
        </p:nvGrpSpPr>
        <p:grpSpPr>
          <a:xfrm>
            <a:off x="728092" y="1685784"/>
            <a:ext cx="7687817" cy="2869111"/>
            <a:chOff x="2064084" y="1590002"/>
            <a:chExt cx="7687817" cy="2869111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B8826F7A-5F89-42E7-8029-5761C4419BE4}"/>
                </a:ext>
              </a:extLst>
            </p:cNvPr>
            <p:cNvGrpSpPr/>
            <p:nvPr/>
          </p:nvGrpSpPr>
          <p:grpSpPr>
            <a:xfrm>
              <a:off x="2064084" y="1605033"/>
              <a:ext cx="4311740" cy="2854080"/>
              <a:chOff x="2064084" y="1605033"/>
              <a:chExt cx="4311740" cy="2854080"/>
            </a:xfrm>
          </p:grpSpPr>
          <p:sp>
            <p:nvSpPr>
              <p:cNvPr id="8" name="手繪多邊形: 圖案 7">
                <a:extLst>
                  <a:ext uri="{FF2B5EF4-FFF2-40B4-BE49-F238E27FC236}">
                    <a16:creationId xmlns:a16="http://schemas.microsoft.com/office/drawing/2014/main" id="{37E495AD-1E97-4CD9-BBB7-69ADF8927654}"/>
                  </a:ext>
                </a:extLst>
              </p:cNvPr>
              <p:cNvSpPr/>
              <p:nvPr/>
            </p:nvSpPr>
            <p:spPr>
              <a:xfrm>
                <a:off x="2064084" y="1605033"/>
                <a:ext cx="1980000" cy="921600"/>
              </a:xfrm>
              <a:custGeom>
                <a:avLst/>
                <a:gdLst>
                  <a:gd name="connsiteX0" fmla="*/ 0 w 2343846"/>
                  <a:gd name="connsiteY0" fmla="*/ 0 h 921600"/>
                  <a:gd name="connsiteX1" fmla="*/ 2343846 w 2343846"/>
                  <a:gd name="connsiteY1" fmla="*/ 0 h 921600"/>
                  <a:gd name="connsiteX2" fmla="*/ 2343846 w 2343846"/>
                  <a:gd name="connsiteY2" fmla="*/ 921600 h 921600"/>
                  <a:gd name="connsiteX3" fmla="*/ 0 w 2343846"/>
                  <a:gd name="connsiteY3" fmla="*/ 921600 h 921600"/>
                  <a:gd name="connsiteX4" fmla="*/ 0 w 2343846"/>
                  <a:gd name="connsiteY4" fmla="*/ 0 h 9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92160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921600"/>
                    </a:lnTo>
                    <a:lnTo>
                      <a:pt x="0" y="9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032" tIns="146304" rIns="256032" bIns="146304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2800" b="1" kern="1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基本技術</a:t>
                </a:r>
              </a:p>
            </p:txBody>
          </p:sp>
          <p:sp>
            <p:nvSpPr>
              <p:cNvPr id="9" name="手繪多邊形: 圖案 8">
                <a:extLst>
                  <a:ext uri="{FF2B5EF4-FFF2-40B4-BE49-F238E27FC236}">
                    <a16:creationId xmlns:a16="http://schemas.microsoft.com/office/drawing/2014/main" id="{333F6090-0CCB-41C9-B676-556F44D1E9F0}"/>
                  </a:ext>
                </a:extLst>
              </p:cNvPr>
              <p:cNvSpPr/>
              <p:nvPr/>
            </p:nvSpPr>
            <p:spPr>
              <a:xfrm>
                <a:off x="2064084" y="2526633"/>
                <a:ext cx="1980000" cy="1932480"/>
              </a:xfrm>
              <a:custGeom>
                <a:avLst/>
                <a:gdLst>
                  <a:gd name="connsiteX0" fmla="*/ 0 w 2343846"/>
                  <a:gd name="connsiteY0" fmla="*/ 0 h 1932480"/>
                  <a:gd name="connsiteX1" fmla="*/ 2343846 w 2343846"/>
                  <a:gd name="connsiteY1" fmla="*/ 0 h 1932480"/>
                  <a:gd name="connsiteX2" fmla="*/ 2343846 w 2343846"/>
                  <a:gd name="connsiteY2" fmla="*/ 1932480 h 1932480"/>
                  <a:gd name="connsiteX3" fmla="*/ 0 w 2343846"/>
                  <a:gd name="connsiteY3" fmla="*/ 1932480 h 1932480"/>
                  <a:gd name="connsiteX4" fmla="*/ 0 w 2343846"/>
                  <a:gd name="connsiteY4" fmla="*/ 0 h 193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193248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1932480"/>
                    </a:lnTo>
                    <a:lnTo>
                      <a:pt x="0" y="19324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solidFill>
                  <a:schemeClr val="bg1">
                    <a:lumMod val="75000"/>
                    <a:alpha val="9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0688" tIns="170688" rIns="227584" bIns="256032" numCol="1" spcCol="1270" anchor="t" anchorCtr="0">
                <a:noAutofit/>
              </a:bodyPr>
              <a:lstStyle/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HTML</a:t>
                </a:r>
                <a:endParaRPr lang="zh-TW" altLang="en-US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CSS</a:t>
                </a:r>
                <a:endParaRPr lang="zh-TW" altLang="en-US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 err="1"/>
                  <a:t>Javascript</a:t>
                </a:r>
                <a:endParaRPr lang="en-US" altLang="zh-TW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 err="1"/>
                  <a:t>svg</a:t>
                </a:r>
                <a:endParaRPr lang="zh-TW" altLang="en-US" sz="2800" kern="1200" dirty="0"/>
              </a:p>
            </p:txBody>
          </p:sp>
          <p:sp>
            <p:nvSpPr>
              <p:cNvPr id="10" name="手繪多邊形: 圖案 9">
                <a:extLst>
                  <a:ext uri="{FF2B5EF4-FFF2-40B4-BE49-F238E27FC236}">
                    <a16:creationId xmlns:a16="http://schemas.microsoft.com/office/drawing/2014/main" id="{6865647B-5627-4DC2-9889-017B3E331643}"/>
                  </a:ext>
                </a:extLst>
              </p:cNvPr>
              <p:cNvSpPr/>
              <p:nvPr/>
            </p:nvSpPr>
            <p:spPr>
              <a:xfrm>
                <a:off x="4395824" y="1605033"/>
                <a:ext cx="1980000" cy="921600"/>
              </a:xfrm>
              <a:custGeom>
                <a:avLst/>
                <a:gdLst>
                  <a:gd name="connsiteX0" fmla="*/ 0 w 2343846"/>
                  <a:gd name="connsiteY0" fmla="*/ 0 h 921600"/>
                  <a:gd name="connsiteX1" fmla="*/ 2343846 w 2343846"/>
                  <a:gd name="connsiteY1" fmla="*/ 0 h 921600"/>
                  <a:gd name="connsiteX2" fmla="*/ 2343846 w 2343846"/>
                  <a:gd name="connsiteY2" fmla="*/ 921600 h 921600"/>
                  <a:gd name="connsiteX3" fmla="*/ 0 w 2343846"/>
                  <a:gd name="connsiteY3" fmla="*/ 921600 h 921600"/>
                  <a:gd name="connsiteX4" fmla="*/ 0 w 2343846"/>
                  <a:gd name="connsiteY4" fmla="*/ 0 h 9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92160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921600"/>
                    </a:lnTo>
                    <a:lnTo>
                      <a:pt x="0" y="9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1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032" tIns="146304" rIns="256032" bIns="146304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2800" b="1" kern="1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進階技術</a:t>
                </a:r>
              </a:p>
            </p:txBody>
          </p:sp>
          <p:sp>
            <p:nvSpPr>
              <p:cNvPr id="11" name="手繪多邊形: 圖案 10">
                <a:extLst>
                  <a:ext uri="{FF2B5EF4-FFF2-40B4-BE49-F238E27FC236}">
                    <a16:creationId xmlns:a16="http://schemas.microsoft.com/office/drawing/2014/main" id="{73DDAA69-47B6-46CE-85C0-6D31140203D6}"/>
                  </a:ext>
                </a:extLst>
              </p:cNvPr>
              <p:cNvSpPr/>
              <p:nvPr/>
            </p:nvSpPr>
            <p:spPr>
              <a:xfrm>
                <a:off x="4395824" y="2526633"/>
                <a:ext cx="1980000" cy="1932480"/>
              </a:xfrm>
              <a:custGeom>
                <a:avLst/>
                <a:gdLst>
                  <a:gd name="connsiteX0" fmla="*/ 0 w 2343846"/>
                  <a:gd name="connsiteY0" fmla="*/ 0 h 1932480"/>
                  <a:gd name="connsiteX1" fmla="*/ 2343846 w 2343846"/>
                  <a:gd name="connsiteY1" fmla="*/ 0 h 1932480"/>
                  <a:gd name="connsiteX2" fmla="*/ 2343846 w 2343846"/>
                  <a:gd name="connsiteY2" fmla="*/ 1932480 h 1932480"/>
                  <a:gd name="connsiteX3" fmla="*/ 0 w 2343846"/>
                  <a:gd name="connsiteY3" fmla="*/ 1932480 h 1932480"/>
                  <a:gd name="connsiteX4" fmla="*/ 0 w 2343846"/>
                  <a:gd name="connsiteY4" fmla="*/ 0 h 193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193248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1932480"/>
                    </a:lnTo>
                    <a:lnTo>
                      <a:pt x="0" y="19324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90000"/>
                </a:schemeClr>
              </a:solidFill>
              <a:ln>
                <a:solidFill>
                  <a:schemeClr val="accent2">
                    <a:lumMod val="40000"/>
                    <a:lumOff val="60000"/>
                    <a:alpha val="9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0688" tIns="170688" rIns="227584" bIns="256032" numCol="1" spcCol="1270" anchor="t" anchorCtr="0">
                <a:noAutofit/>
              </a:bodyPr>
              <a:lstStyle/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jQuery</a:t>
                </a:r>
                <a:endParaRPr lang="zh-TW" altLang="en-US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anime.js</a:t>
                </a:r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dirty="0"/>
                  <a:t>bootstrap</a:t>
                </a:r>
                <a:endParaRPr lang="zh-TW" altLang="en-US" sz="2400" kern="1200" dirty="0"/>
              </a:p>
            </p:txBody>
          </p:sp>
        </p:grp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357499DF-6C44-45BA-8435-7C7DFDDC5E82}"/>
                </a:ext>
              </a:extLst>
            </p:cNvPr>
            <p:cNvSpPr/>
            <p:nvPr/>
          </p:nvSpPr>
          <p:spPr>
            <a:xfrm>
              <a:off x="6727565" y="1590002"/>
              <a:ext cx="3024336" cy="921600"/>
            </a:xfrm>
            <a:custGeom>
              <a:avLst/>
              <a:gdLst>
                <a:gd name="connsiteX0" fmla="*/ 0 w 2343846"/>
                <a:gd name="connsiteY0" fmla="*/ 0 h 921600"/>
                <a:gd name="connsiteX1" fmla="*/ 2343846 w 2343846"/>
                <a:gd name="connsiteY1" fmla="*/ 0 h 921600"/>
                <a:gd name="connsiteX2" fmla="*/ 2343846 w 2343846"/>
                <a:gd name="connsiteY2" fmla="*/ 921600 h 921600"/>
                <a:gd name="connsiteX3" fmla="*/ 0 w 2343846"/>
                <a:gd name="connsiteY3" fmla="*/ 921600 h 921600"/>
                <a:gd name="connsiteX4" fmla="*/ 0 w 2343846"/>
                <a:gd name="connsiteY4" fmla="*/ 0 h 9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921600">
                  <a:moveTo>
                    <a:pt x="0" y="0"/>
                  </a:moveTo>
                  <a:lnTo>
                    <a:pt x="2343846" y="0"/>
                  </a:lnTo>
                  <a:lnTo>
                    <a:pt x="2343846" y="921600"/>
                  </a:lnTo>
                  <a:lnTo>
                    <a:pt x="0" y="9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6D0A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56032" tIns="146304" rIns="256032" bIns="14630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kern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其他技術</a:t>
              </a:r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C39C31E4-8E90-41ED-AFD5-0B0C7B020E62}"/>
                </a:ext>
              </a:extLst>
            </p:cNvPr>
            <p:cNvSpPr/>
            <p:nvPr/>
          </p:nvSpPr>
          <p:spPr>
            <a:xfrm>
              <a:off x="6727565" y="2511602"/>
              <a:ext cx="3024336" cy="1932480"/>
            </a:xfrm>
            <a:custGeom>
              <a:avLst/>
              <a:gdLst>
                <a:gd name="connsiteX0" fmla="*/ 0 w 2343846"/>
                <a:gd name="connsiteY0" fmla="*/ 0 h 1932480"/>
                <a:gd name="connsiteX1" fmla="*/ 2343846 w 2343846"/>
                <a:gd name="connsiteY1" fmla="*/ 0 h 1932480"/>
                <a:gd name="connsiteX2" fmla="*/ 2343846 w 2343846"/>
                <a:gd name="connsiteY2" fmla="*/ 1932480 h 1932480"/>
                <a:gd name="connsiteX3" fmla="*/ 0 w 2343846"/>
                <a:gd name="connsiteY3" fmla="*/ 1932480 h 1932480"/>
                <a:gd name="connsiteX4" fmla="*/ 0 w 2343846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1932480">
                  <a:moveTo>
                    <a:pt x="0" y="0"/>
                  </a:moveTo>
                  <a:lnTo>
                    <a:pt x="2343846" y="0"/>
                  </a:lnTo>
                  <a:lnTo>
                    <a:pt x="2343846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90000"/>
              </a:schemeClr>
            </a:solidFill>
            <a:ln>
              <a:solidFill>
                <a:schemeClr val="accent6">
                  <a:lumMod val="60000"/>
                  <a:lumOff val="40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227584" bIns="256032" numCol="1" spcCol="1270" anchor="t" anchorCtr="0"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動畫由</a:t>
              </a:r>
              <a:r>
                <a:rPr lang="en-US" altLang="zh-TW" sz="1600" b="1" dirty="0" err="1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Javascript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製作而成。使動畫能正常顯示並增加使用彈性</a:t>
              </a:r>
              <a:r>
                <a:rPr lang="en-US" altLang="zh-TW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(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如</a:t>
              </a:r>
              <a:r>
                <a:rPr lang="en-US" altLang="zh-TW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: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調整動畫的速度</a:t>
              </a:r>
              <a:r>
                <a:rPr lang="en-US" altLang="zh-TW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)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 </a:t>
              </a:r>
              <a:endParaRPr lang="en-US" altLang="zh-TW" sz="1600" b="1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利用</a:t>
              </a:r>
              <a:r>
                <a:rPr lang="en-US" altLang="zh-TW" sz="1600" b="1" dirty="0" err="1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getBoundingClientRect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函式獲取計算動畫移動位置時需要的座標</a:t>
              </a:r>
            </a:p>
            <a:p>
              <a:pPr marL="285750" lvl="1" indent="-28575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TW" altLang="en-US" sz="2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53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作品展示 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5" name="圖形 4" descr="電玩遙控器">
            <a:extLst>
              <a:ext uri="{FF2B5EF4-FFF2-40B4-BE49-F238E27FC236}">
                <a16:creationId xmlns:a16="http://schemas.microsoft.com/office/drawing/2014/main" id="{0E9CF21B-C654-4662-A2C7-BEDDC99F4D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pic>
        <p:nvPicPr>
          <p:cNvPr id="11" name="救救演算法 - Google Chrome 2019_1_7 上午 10_44_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19672" y="1239550"/>
            <a:ext cx="6317206" cy="355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分工表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3" name="圖形 2" descr="會議">
            <a:extLst>
              <a:ext uri="{FF2B5EF4-FFF2-40B4-BE49-F238E27FC236}">
                <a16:creationId xmlns:a16="http://schemas.microsoft.com/office/drawing/2014/main" id="{25A9E354-096C-46CE-B54A-C2595FAAAB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A37DAFCD-6E54-452B-9AE0-19EC3C0C5486}"/>
              </a:ext>
            </a:extLst>
          </p:cNvPr>
          <p:cNvGrpSpPr/>
          <p:nvPr/>
        </p:nvGrpSpPr>
        <p:grpSpPr>
          <a:xfrm>
            <a:off x="2416130" y="1424658"/>
            <a:ext cx="4311740" cy="2854080"/>
            <a:chOff x="728092" y="1700815"/>
            <a:chExt cx="4311740" cy="2854080"/>
          </a:xfrm>
        </p:grpSpPr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E2D08E4D-5211-42D0-8E2A-2A643B4F46EA}"/>
                </a:ext>
              </a:extLst>
            </p:cNvPr>
            <p:cNvSpPr/>
            <p:nvPr/>
          </p:nvSpPr>
          <p:spPr>
            <a:xfrm>
              <a:off x="728092" y="1700815"/>
              <a:ext cx="1980000" cy="921600"/>
            </a:xfrm>
            <a:custGeom>
              <a:avLst/>
              <a:gdLst>
                <a:gd name="connsiteX0" fmla="*/ 0 w 2343846"/>
                <a:gd name="connsiteY0" fmla="*/ 0 h 921600"/>
                <a:gd name="connsiteX1" fmla="*/ 2343846 w 2343846"/>
                <a:gd name="connsiteY1" fmla="*/ 0 h 921600"/>
                <a:gd name="connsiteX2" fmla="*/ 2343846 w 2343846"/>
                <a:gd name="connsiteY2" fmla="*/ 921600 h 921600"/>
                <a:gd name="connsiteX3" fmla="*/ 0 w 2343846"/>
                <a:gd name="connsiteY3" fmla="*/ 921600 h 921600"/>
                <a:gd name="connsiteX4" fmla="*/ 0 w 2343846"/>
                <a:gd name="connsiteY4" fmla="*/ 0 h 9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921600">
                  <a:moveTo>
                    <a:pt x="0" y="0"/>
                  </a:moveTo>
                  <a:lnTo>
                    <a:pt x="2343846" y="0"/>
                  </a:lnTo>
                  <a:lnTo>
                    <a:pt x="2343846" y="921600"/>
                  </a:lnTo>
                  <a:lnTo>
                    <a:pt x="0" y="9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6032" tIns="146304" rIns="256032" bIns="14630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王心妤</a:t>
              </a:r>
              <a:endParaRPr lang="zh-TW" alt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097435E0-F11A-49CE-A758-24D3E491017E}"/>
                </a:ext>
              </a:extLst>
            </p:cNvPr>
            <p:cNvSpPr/>
            <p:nvPr/>
          </p:nvSpPr>
          <p:spPr>
            <a:xfrm>
              <a:off x="728092" y="2622415"/>
              <a:ext cx="1980000" cy="1932480"/>
            </a:xfrm>
            <a:custGeom>
              <a:avLst/>
              <a:gdLst>
                <a:gd name="connsiteX0" fmla="*/ 0 w 2343846"/>
                <a:gd name="connsiteY0" fmla="*/ 0 h 1932480"/>
                <a:gd name="connsiteX1" fmla="*/ 2343846 w 2343846"/>
                <a:gd name="connsiteY1" fmla="*/ 0 h 1932480"/>
                <a:gd name="connsiteX2" fmla="*/ 2343846 w 2343846"/>
                <a:gd name="connsiteY2" fmla="*/ 1932480 h 1932480"/>
                <a:gd name="connsiteX3" fmla="*/ 0 w 2343846"/>
                <a:gd name="connsiteY3" fmla="*/ 1932480 h 1932480"/>
                <a:gd name="connsiteX4" fmla="*/ 0 w 2343846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1932480">
                  <a:moveTo>
                    <a:pt x="0" y="0"/>
                  </a:moveTo>
                  <a:lnTo>
                    <a:pt x="2343846" y="0"/>
                  </a:lnTo>
                  <a:lnTo>
                    <a:pt x="2343846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solidFill>
                <a:schemeClr val="bg1">
                  <a:lumMod val="75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227584" bIns="256032" numCol="1" spcCol="1270" anchor="t" anchorCtr="0">
              <a:noAutofit/>
            </a:bodyPr>
            <a:lstStyle/>
            <a:p>
              <a:pPr marL="342900" indent="-34290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提出構想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演算法動畫製作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 algn="just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E2BDBC8B-B2E0-4FA1-99EB-E8F4419DE307}"/>
                </a:ext>
              </a:extLst>
            </p:cNvPr>
            <p:cNvSpPr/>
            <p:nvPr/>
          </p:nvSpPr>
          <p:spPr>
            <a:xfrm>
              <a:off x="3059832" y="1700815"/>
              <a:ext cx="1980000" cy="921600"/>
            </a:xfrm>
            <a:custGeom>
              <a:avLst/>
              <a:gdLst>
                <a:gd name="connsiteX0" fmla="*/ 0 w 2343846"/>
                <a:gd name="connsiteY0" fmla="*/ 0 h 921600"/>
                <a:gd name="connsiteX1" fmla="*/ 2343846 w 2343846"/>
                <a:gd name="connsiteY1" fmla="*/ 0 h 921600"/>
                <a:gd name="connsiteX2" fmla="*/ 2343846 w 2343846"/>
                <a:gd name="connsiteY2" fmla="*/ 921600 h 921600"/>
                <a:gd name="connsiteX3" fmla="*/ 0 w 2343846"/>
                <a:gd name="connsiteY3" fmla="*/ 921600 h 921600"/>
                <a:gd name="connsiteX4" fmla="*/ 0 w 2343846"/>
                <a:gd name="connsiteY4" fmla="*/ 0 h 9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921600">
                  <a:moveTo>
                    <a:pt x="0" y="0"/>
                  </a:moveTo>
                  <a:lnTo>
                    <a:pt x="2343846" y="0"/>
                  </a:lnTo>
                  <a:lnTo>
                    <a:pt x="2343846" y="921600"/>
                  </a:lnTo>
                  <a:lnTo>
                    <a:pt x="0" y="9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6032" tIns="146304" rIns="256032" bIns="14630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黃姿涵</a:t>
              </a:r>
              <a:endParaRPr lang="zh-TW" alt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8B609429-3104-4B9E-AE5B-699124CD38FA}"/>
                </a:ext>
              </a:extLst>
            </p:cNvPr>
            <p:cNvSpPr/>
            <p:nvPr/>
          </p:nvSpPr>
          <p:spPr>
            <a:xfrm>
              <a:off x="3059832" y="2622415"/>
              <a:ext cx="1980000" cy="1932480"/>
            </a:xfrm>
            <a:custGeom>
              <a:avLst/>
              <a:gdLst>
                <a:gd name="connsiteX0" fmla="*/ 0 w 2343846"/>
                <a:gd name="connsiteY0" fmla="*/ 0 h 1932480"/>
                <a:gd name="connsiteX1" fmla="*/ 2343846 w 2343846"/>
                <a:gd name="connsiteY1" fmla="*/ 0 h 1932480"/>
                <a:gd name="connsiteX2" fmla="*/ 2343846 w 2343846"/>
                <a:gd name="connsiteY2" fmla="*/ 1932480 h 1932480"/>
                <a:gd name="connsiteX3" fmla="*/ 0 w 2343846"/>
                <a:gd name="connsiteY3" fmla="*/ 1932480 h 1932480"/>
                <a:gd name="connsiteX4" fmla="*/ 0 w 2343846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1932480">
                  <a:moveTo>
                    <a:pt x="0" y="0"/>
                  </a:moveTo>
                  <a:lnTo>
                    <a:pt x="2343846" y="0"/>
                  </a:lnTo>
                  <a:lnTo>
                    <a:pt x="2343846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90000"/>
              </a:schemeClr>
            </a:solidFill>
            <a:ln>
              <a:solidFill>
                <a:schemeClr val="accent2">
                  <a:lumMod val="40000"/>
                  <a:lumOff val="60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227584" bIns="256032" numCol="1" spcCol="1270" anchor="t" anchorCtr="0">
              <a:noAutofit/>
            </a:bodyPr>
            <a:lstStyle/>
            <a:p>
              <a:pPr marL="285750" indent="-28575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首頁製作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做投影片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278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素材來源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4" name="圖形 3" descr="文件">
            <a:extLst>
              <a:ext uri="{FF2B5EF4-FFF2-40B4-BE49-F238E27FC236}">
                <a16:creationId xmlns:a16="http://schemas.microsoft.com/office/drawing/2014/main" id="{34CA3F43-D209-4462-A2AA-3665790E28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B48E3ED0-333F-4039-B2A7-2727CAC2B74B}"/>
              </a:ext>
            </a:extLst>
          </p:cNvPr>
          <p:cNvSpPr/>
          <p:nvPr/>
        </p:nvSpPr>
        <p:spPr>
          <a:xfrm>
            <a:off x="1169953" y="1706860"/>
            <a:ext cx="1980000" cy="921600"/>
          </a:xfrm>
          <a:custGeom>
            <a:avLst/>
            <a:gdLst>
              <a:gd name="connsiteX0" fmla="*/ 0 w 2343846"/>
              <a:gd name="connsiteY0" fmla="*/ 0 h 921600"/>
              <a:gd name="connsiteX1" fmla="*/ 2343846 w 2343846"/>
              <a:gd name="connsiteY1" fmla="*/ 0 h 921600"/>
              <a:gd name="connsiteX2" fmla="*/ 2343846 w 2343846"/>
              <a:gd name="connsiteY2" fmla="*/ 921600 h 921600"/>
              <a:gd name="connsiteX3" fmla="*/ 0 w 2343846"/>
              <a:gd name="connsiteY3" fmla="*/ 921600 h 921600"/>
              <a:gd name="connsiteX4" fmla="*/ 0 w 2343846"/>
              <a:gd name="connsiteY4" fmla="*/ 0 h 9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921600">
                <a:moveTo>
                  <a:pt x="0" y="0"/>
                </a:moveTo>
                <a:lnTo>
                  <a:pt x="2343846" y="0"/>
                </a:lnTo>
                <a:lnTo>
                  <a:pt x="2343846" y="921600"/>
                </a:lnTo>
                <a:lnTo>
                  <a:pt x="0" y="9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032" tIns="146304" rIns="256032" bIns="146304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動畫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13C0A8D8-5058-466E-8822-8C1CFEAEF5FB}"/>
              </a:ext>
            </a:extLst>
          </p:cNvPr>
          <p:cNvSpPr/>
          <p:nvPr/>
        </p:nvSpPr>
        <p:spPr>
          <a:xfrm>
            <a:off x="1169953" y="2628460"/>
            <a:ext cx="1980000" cy="1932480"/>
          </a:xfrm>
          <a:custGeom>
            <a:avLst/>
            <a:gdLst>
              <a:gd name="connsiteX0" fmla="*/ 0 w 2343846"/>
              <a:gd name="connsiteY0" fmla="*/ 0 h 1932480"/>
              <a:gd name="connsiteX1" fmla="*/ 2343846 w 2343846"/>
              <a:gd name="connsiteY1" fmla="*/ 0 h 1932480"/>
              <a:gd name="connsiteX2" fmla="*/ 2343846 w 2343846"/>
              <a:gd name="connsiteY2" fmla="*/ 1932480 h 1932480"/>
              <a:gd name="connsiteX3" fmla="*/ 0 w 2343846"/>
              <a:gd name="connsiteY3" fmla="*/ 1932480 h 1932480"/>
              <a:gd name="connsiteX4" fmla="*/ 0 w 2343846"/>
              <a:gd name="connsiteY4" fmla="*/ 0 h 193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1932480">
                <a:moveTo>
                  <a:pt x="0" y="0"/>
                </a:moveTo>
                <a:lnTo>
                  <a:pt x="2343846" y="0"/>
                </a:lnTo>
                <a:lnTo>
                  <a:pt x="2343846" y="1932480"/>
                </a:lnTo>
                <a:lnTo>
                  <a:pt x="0" y="193248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solidFill>
              <a:schemeClr val="bg1">
                <a:lumMod val="75000"/>
                <a:alpha val="9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227584" bIns="256032" numCol="1" spcCol="1270" anchor="t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首頁機器人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爆炸特效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999B49F2-8E94-4A9E-80F0-CCDA898EE834}"/>
              </a:ext>
            </a:extLst>
          </p:cNvPr>
          <p:cNvSpPr/>
          <p:nvPr/>
        </p:nvSpPr>
        <p:spPr>
          <a:xfrm>
            <a:off x="3554454" y="1706860"/>
            <a:ext cx="1980000" cy="921600"/>
          </a:xfrm>
          <a:custGeom>
            <a:avLst/>
            <a:gdLst>
              <a:gd name="connsiteX0" fmla="*/ 0 w 2343846"/>
              <a:gd name="connsiteY0" fmla="*/ 0 h 921600"/>
              <a:gd name="connsiteX1" fmla="*/ 2343846 w 2343846"/>
              <a:gd name="connsiteY1" fmla="*/ 0 h 921600"/>
              <a:gd name="connsiteX2" fmla="*/ 2343846 w 2343846"/>
              <a:gd name="connsiteY2" fmla="*/ 921600 h 921600"/>
              <a:gd name="connsiteX3" fmla="*/ 0 w 2343846"/>
              <a:gd name="connsiteY3" fmla="*/ 921600 h 921600"/>
              <a:gd name="connsiteX4" fmla="*/ 0 w 2343846"/>
              <a:gd name="connsiteY4" fmla="*/ 0 h 9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921600">
                <a:moveTo>
                  <a:pt x="0" y="0"/>
                </a:moveTo>
                <a:lnTo>
                  <a:pt x="2343846" y="0"/>
                </a:lnTo>
                <a:lnTo>
                  <a:pt x="2343846" y="921600"/>
                </a:lnTo>
                <a:lnTo>
                  <a:pt x="0" y="9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032" tIns="146304" rIns="256032" bIns="146304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Svg</a:t>
            </a:r>
            <a:r>
              <a:rPr lang="zh-TW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圖</a:t>
            </a:r>
            <a:endParaRPr lang="zh-TW" altLang="en-US" sz="28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1E677743-DF38-4876-ACC0-687E4E879900}"/>
              </a:ext>
            </a:extLst>
          </p:cNvPr>
          <p:cNvSpPr/>
          <p:nvPr/>
        </p:nvSpPr>
        <p:spPr>
          <a:xfrm>
            <a:off x="3554454" y="2628460"/>
            <a:ext cx="1980000" cy="1932480"/>
          </a:xfrm>
          <a:custGeom>
            <a:avLst/>
            <a:gdLst>
              <a:gd name="connsiteX0" fmla="*/ 0 w 2343846"/>
              <a:gd name="connsiteY0" fmla="*/ 0 h 1932480"/>
              <a:gd name="connsiteX1" fmla="*/ 2343846 w 2343846"/>
              <a:gd name="connsiteY1" fmla="*/ 0 h 1932480"/>
              <a:gd name="connsiteX2" fmla="*/ 2343846 w 2343846"/>
              <a:gd name="connsiteY2" fmla="*/ 1932480 h 1932480"/>
              <a:gd name="connsiteX3" fmla="*/ 0 w 2343846"/>
              <a:gd name="connsiteY3" fmla="*/ 1932480 h 1932480"/>
              <a:gd name="connsiteX4" fmla="*/ 0 w 2343846"/>
              <a:gd name="connsiteY4" fmla="*/ 0 h 193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1932480">
                <a:moveTo>
                  <a:pt x="0" y="0"/>
                </a:moveTo>
                <a:lnTo>
                  <a:pt x="2343846" y="0"/>
                </a:lnTo>
                <a:lnTo>
                  <a:pt x="2343846" y="1932480"/>
                </a:lnTo>
                <a:lnTo>
                  <a:pt x="0" y="1932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solidFill>
              <a:schemeClr val="accent2">
                <a:lumMod val="40000"/>
                <a:lumOff val="60000"/>
                <a:alpha val="9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227584" bIns="256032" numCol="1" spcCol="127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Player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CD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Corn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Popcorn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Mouse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5"/>
              </a:rPr>
              <a:t>Helicopter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3F0BEF04-B9D4-4AE2-A185-DEA8D60C3A18}"/>
              </a:ext>
            </a:extLst>
          </p:cNvPr>
          <p:cNvSpPr/>
          <p:nvPr/>
        </p:nvSpPr>
        <p:spPr>
          <a:xfrm>
            <a:off x="5938955" y="1706860"/>
            <a:ext cx="1980000" cy="921600"/>
          </a:xfrm>
          <a:custGeom>
            <a:avLst/>
            <a:gdLst>
              <a:gd name="connsiteX0" fmla="*/ 0 w 2343846"/>
              <a:gd name="connsiteY0" fmla="*/ 0 h 921600"/>
              <a:gd name="connsiteX1" fmla="*/ 2343846 w 2343846"/>
              <a:gd name="connsiteY1" fmla="*/ 0 h 921600"/>
              <a:gd name="connsiteX2" fmla="*/ 2343846 w 2343846"/>
              <a:gd name="connsiteY2" fmla="*/ 921600 h 921600"/>
              <a:gd name="connsiteX3" fmla="*/ 0 w 2343846"/>
              <a:gd name="connsiteY3" fmla="*/ 921600 h 921600"/>
              <a:gd name="connsiteX4" fmla="*/ 0 w 2343846"/>
              <a:gd name="connsiteY4" fmla="*/ 0 h 9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921600">
                <a:moveTo>
                  <a:pt x="0" y="0"/>
                </a:moveTo>
                <a:lnTo>
                  <a:pt x="2343846" y="0"/>
                </a:lnTo>
                <a:lnTo>
                  <a:pt x="2343846" y="921600"/>
                </a:lnTo>
                <a:lnTo>
                  <a:pt x="0" y="921600"/>
                </a:lnTo>
                <a:lnTo>
                  <a:pt x="0" y="0"/>
                </a:lnTo>
                <a:close/>
              </a:path>
            </a:pathLst>
          </a:custGeom>
          <a:solidFill>
            <a:srgbClr val="E46D0A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0" vert="horz" wrap="square" lIns="256032" tIns="146304" rIns="256032" bIns="146304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</a:t>
            </a: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6EC02E27-C29C-42DB-9162-712EAC4DD902}"/>
              </a:ext>
            </a:extLst>
          </p:cNvPr>
          <p:cNvSpPr/>
          <p:nvPr/>
        </p:nvSpPr>
        <p:spPr>
          <a:xfrm>
            <a:off x="5938955" y="2628460"/>
            <a:ext cx="1980000" cy="1932480"/>
          </a:xfrm>
          <a:custGeom>
            <a:avLst/>
            <a:gdLst>
              <a:gd name="connsiteX0" fmla="*/ 0 w 2343846"/>
              <a:gd name="connsiteY0" fmla="*/ 0 h 1932480"/>
              <a:gd name="connsiteX1" fmla="*/ 2343846 w 2343846"/>
              <a:gd name="connsiteY1" fmla="*/ 0 h 1932480"/>
              <a:gd name="connsiteX2" fmla="*/ 2343846 w 2343846"/>
              <a:gd name="connsiteY2" fmla="*/ 1932480 h 1932480"/>
              <a:gd name="connsiteX3" fmla="*/ 0 w 2343846"/>
              <a:gd name="connsiteY3" fmla="*/ 1932480 h 1932480"/>
              <a:gd name="connsiteX4" fmla="*/ 0 w 2343846"/>
              <a:gd name="connsiteY4" fmla="*/ 0 h 193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1932480">
                <a:moveTo>
                  <a:pt x="0" y="0"/>
                </a:moveTo>
                <a:lnTo>
                  <a:pt x="2343846" y="0"/>
                </a:lnTo>
                <a:lnTo>
                  <a:pt x="2343846" y="1932480"/>
                </a:lnTo>
                <a:lnTo>
                  <a:pt x="0" y="1932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90000"/>
            </a:schemeClr>
          </a:solidFill>
          <a:ln>
            <a:solidFill>
              <a:schemeClr val="accent6">
                <a:lumMod val="60000"/>
                <a:lumOff val="40000"/>
                <a:alpha val="9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227584" bIns="256032" numCol="1" spcCol="1270" anchor="t" anchorCtr="0">
            <a:noAutofit/>
          </a:bodyPr>
          <a:lstStyle/>
          <a:p>
            <a:pPr lvl="1" indent="-457200" algn="l" defTabSz="14224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6"/>
              </a:rPr>
              <a:t>首頁按鈕</a:t>
            </a:r>
            <a:endParaRPr lang="en-US" altLang="zh-TW" sz="2000" kern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457200" algn="l" defTabSz="14224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7"/>
              </a:rPr>
              <a:t>字型</a:t>
            </a:r>
          </a:p>
          <a:p>
            <a:pPr lvl="1" indent="-457200" algn="l" defTabSz="14224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配色</a:t>
            </a:r>
            <a:endParaRPr lang="zh-TW" altLang="en-US" sz="2600" kern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584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參考資料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13C0A8D8-5058-466E-8822-8C1CFEAEF5FB}"/>
              </a:ext>
            </a:extLst>
          </p:cNvPr>
          <p:cNvSpPr/>
          <p:nvPr/>
        </p:nvSpPr>
        <p:spPr>
          <a:xfrm>
            <a:off x="1296378" y="1122872"/>
            <a:ext cx="2561793" cy="2976808"/>
          </a:xfrm>
          <a:custGeom>
            <a:avLst/>
            <a:gdLst>
              <a:gd name="connsiteX0" fmla="*/ 0 w 2343846"/>
              <a:gd name="connsiteY0" fmla="*/ 0 h 1932480"/>
              <a:gd name="connsiteX1" fmla="*/ 2343846 w 2343846"/>
              <a:gd name="connsiteY1" fmla="*/ 0 h 1932480"/>
              <a:gd name="connsiteX2" fmla="*/ 2343846 w 2343846"/>
              <a:gd name="connsiteY2" fmla="*/ 1932480 h 1932480"/>
              <a:gd name="connsiteX3" fmla="*/ 0 w 2343846"/>
              <a:gd name="connsiteY3" fmla="*/ 1932480 h 1932480"/>
              <a:gd name="connsiteX4" fmla="*/ 0 w 2343846"/>
              <a:gd name="connsiteY4" fmla="*/ 0 h 193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1932480">
                <a:moveTo>
                  <a:pt x="0" y="0"/>
                </a:moveTo>
                <a:lnTo>
                  <a:pt x="2343846" y="0"/>
                </a:lnTo>
                <a:lnTo>
                  <a:pt x="2343846" y="1932480"/>
                </a:lnTo>
                <a:lnTo>
                  <a:pt x="0" y="193248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227584" bIns="256032" numCol="1" spcCol="1270" anchor="t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w3schools</a:t>
            </a:r>
            <a:endParaRPr lang="en-US" altLang="zh-TW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anime.js</a:t>
            </a:r>
            <a:endParaRPr lang="en-US" altLang="zh-TW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VisualGo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形 19" descr="文件">
            <a:extLst>
              <a:ext uri="{FF2B5EF4-FFF2-40B4-BE49-F238E27FC236}">
                <a16:creationId xmlns:a16="http://schemas.microsoft.com/office/drawing/2014/main" id="{B4B97041-162B-5047-B2F3-9A94A41FEB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3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b9995ab5e4c825a5b49bc3b6d1914789817971"/>
  <p:tag name="ISPRING_ULTRA_SCORM_COURSE_ID" val="CA699235-BDD5-492C-96F6-23977FA16664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BpF1EjXp5f2WAQAAOUQAAAdAAAAdW5pdmVyc2FsL2NvbW1vbl9tZXNzYWdlcy5sbmetWN1u2zYUvi/QdyAEFNiALW0HtCiGxAEtMTYRmXIlOU42DAIjMTZRScz049a72vX2FHuIAX2g3uwtdkjJSdwfSEoCxIBJ5fvO0TnfOYf04fGHLEUbUZRS5UfWy4MXFhJ5rBKZr46sRXjy4xsLlRXPE56qXBxZubLQ8ejpk8OU56uarwR8f/oEocNMlCUsy5Fe3a6RTI6s+Tiyvdkcs4vI9SZeNKYTa2Sr7JrnW+Sqlfrup9dvPrx89fr7w+ctrg9NMMOuu0+EDNOrFz2IWOh7bgRsxI0YOQ+t0aePf3/6+Od///w7DOwtQpcyYo3aL8PQc5+cadN/9TS98H3CwihwqUMiGkTMC01UXBISxxpdqBqt+UagSqGNFO9RtRaQ0UoWApWpTMyDWMFGXosuY443w5RFPglCn9oh9Zg1ClRRbH8wtLyu1qoAcyVKZMkvU5EYm6Ad8/y6ECWY5hVoC8FftZbwnyrjMj/oNO3jJWWTKPQ8N4gIc3Y71ojkCXIKrs0MZPFxQHwgKHgpintgI6M3A0c4TYcxTOlk6sIn1C5M5Wqdwqca6secQA7mIu9CgUaIDxILgqXnOzpoYApxdM3L8r0qkj193E1UFzFltgcStMM75KHm2BFDjiV0kKIQcdVFNiNBgCckGnvnIGRrxLwhCO8Uau50COKCBFAiJOjCMHxGJ1gLXpfYTv+7+oq5lnO6RTyOAafDt5GqLmFHhxSqwFRaeTDMTEDeLiBtFLvfKOOGFaJrViu5EeBHkYii0xA0GZs4WkVvF/SX6ARTlzgRyMrxllFomp+2mPEtylWFeLLheSzQpYh5DVrfwrNEJuaZzrOx/3st/0C8arvKs7YhMYecPxvqz14P+4pbdQk+VZXIrqsu0zpgrfv38UJr+psu9Hn1+9kPbMKwT73HyUwpszptuu6D83Pj2dAcdTrxwEj1z9ZjexI0vXVMoWGNpeqPIDBN9fyAAZj2R1F2AobmTYuGHk7zqwE2mdcSMIXuy3EGodpz4QxCOAC/JOOAhnBAWorLUladxw5TjU2Cvp7aGE58qajEbTFeiisFJ5xU8E1z+oApZDLdmdA7h5u9URHS0AWXGRCuGvEAZSoz8D/pwbmYkV0Emga/9yZLVaeJKd5UvjNNHmJbZ+LLY9NVoTKzm/JyJ95myBw/xIvm5fzG6HzA+L+pv975uVN+989SQLBvTyMbM5voI7+u1bQnCEpAh8INg8jFYw2HWsh4Fa9hmF6pOk96EjUHdoecYCBr37kn9DMHml3U7v48iATqWTc/ckP2K1OVKH/rIgnxeB9nFn1Q7b1mh+uEUFDdo9wZeDNKMpXB1kG3XRB1myQchtiezkD3QR+Hb4Ez7J9CyzKH7WFIE85hkNubY12lMhdDsA8bEPr9QjqPsOOYuzSUVCrjd80kTOCeELeX6hQu1X3J7Clm0D0/4xOJrAYSmoGz6y1Qvs36tng3X86fm1VpfpA4fH7n94n/AVBLAwQUAAIACAAaRdRIpG7HBfQDAADeEAAAJwAAAHVuaXZlcnNhbC9mbGFzaF9wdWJsaXNoaW5nX3NldHRpbmdzLnhtbOVYX28aRxB/51OsrspjOJzYtYMOLMsG2QoGFy5qrKqyltuB23pv93q7ByFPeW4/RV/6DSrl81R56bfo7C1gCDg5nLpKVSELbnbmN/9nbh0cv0kEmUCmuZINb69a8wjISDEuxw3vVdh+euQRbahkVCgJDU8qjxw3K0GaDwXX8QCMQVZNEEbqemoaXmxMWvf96XRa5TrN7KkSuUF8XY1U4qcZaJAGMj8VdIZfZpaC9uYIJQDwL1FyLtasVAgJHNKlYrkAwhlaLrl1ioq2oDr2fMc2pNHtOFO5ZKdKqIxk42HD++boxH4WPA7qjCcgbUx0E4mWbOqUMW6toGLA3wKJgY9jNPdw3yNTzkzc8J7XnlkYZPc3YQpw5zu1MKcKgyDNHD8BQxk11D06hQbeGL0gOBKbSZrwKMQTYgPQ8M7Cm0Hn4qx10+2FrcHNeXjZcTbsIBS2Xoc7CIUXYae1C39Z+PPrq1a/c9F9eRP2ep3w4upOCiO6FpDAX49YgJFVeRbBMmCBifNkKCkXWKQfhVGDwTIXNBtDqNocsziiQoNHfkph/F1OBTcz7IYadsMtQHqiU4hM36at4ZksB+8OzgGiYZjLZU0cvFjWxOHRmuu+037n1lYrA2oMjWIsHqQVpgX+KmnBNlJyzTX7TIZKsKVDkAyBdWkCKz0xuOWyjZx7HhlhEgS6epJxKjzCDboeLYV1PtSGm6L32qucBLFwSAC5HGyEIoppptcivoy6Lfyo+UNXGdA/ulA40n2s36tcMDJTORH8FohRBNOcJ/grBrLaTGSUqaSgYr8bogVH4yYcpsCOyyi6RhVJjpI4XFIBxmn4OedvyRBGKkNcoBMcRUjn2uFXdwJOqdZ3oHRh4xPXIhfds9brJ9ZByiZURjuCY21AkppHwaczIpVZyGE4IpprKJLCOCvOyvhWfXgaNE9y4dL8TydjBfoRU/I4WnZJzGctKK02ppOiEW1zFdDYghxT4jDxIMLJwmUOZQEjKomSYkZohNNb27aecJVrpLgGdtD64RY6ecJl8TTGKYgaMwZZKcja3rPn+wffHh69qFf9P9/9/vSTQvO9diWoVecW2+m9i7Oc1Efr8zNCn1iiG7JtlSW2UNmG0u0vBvMFtjniA9+unu2bqFiYX+MiGrRO+qfnpN8avOqEg3qZYugq7DsTxVhOI/seWUrGhrIM44f3v3x4/+6v3/4ox/xreebrcgZ0e2W4ei/LcPXdor5aWdKlTMDBPnaDCke74AnH6vxPtOl9HfPlHf6vdOkXvS+6Fn+cLn1QYr/6wfZ/iZh7Wl7a1m5pgb/1PmxPEi55gnG0m3t5iW4e7Nfw3rf1qFJBtPX/STQrfwNQSwMEFAACAAgAGkXUSDiyGvbAAgAAUAoAACEAAAB1bml2ZXJzYWwvZmxhc2hfc2tpbl9zZXR0aW5ncy54bWyVVl1v2jAUfd+vQOyddBUdnZQiQQZSpW6t1qrvTnJJLBw7sh06/v3s2G5sSAjDqoTvPcf3+9JY7DFdfplM4owRxl9BSkwLoSVONsH5wzRtpGR0ljEqgcoZZbxCZLr8um0/cdQix1jsAFxxbtrPCGeHMujMzFfzu/ndNRRrY7u9ZCNjVY3o8YkVbJaibF9w1tB8NJzyWAMnmO51ED8WyWYxhCRYyEcJVeDT5l6f6yg1ByFAu/R9o88oi6AUSBf9bXKbXMnpTF2O/oR2wALLlrb6ps8QrUYFhEm+X+kzjKfq9bAqC30uEyT8laO9VRN0BB4+/nOuzyCD1U39Pz1Sc1bohIacy0X85BCGcjV+2qsbfUYJOiBtaLQKNj33yWK9WHsg+9Wf+1iPK2fkRef1ZCHooqcElpI3EEfuZnSiZB/PjVTzAcsdIkIBfFEHelFOv6BGuGdCWYf7Ax+Y5h7ICjrEOyNNBYnx1wOG8g6fJOt2Vfj+fco8BzkcrNDzsBN2yN8qrWdIT9ghXwnO4ZmS4xn8VGM4rsRrZIt5OftKCxSpq8uXuzmttvSkB1d4pq3AYSqWw1Jod95wBbpqcdTKjEvRmU8xRQdcIIkZ/aVx6bENRsTRicJ2Wn9fxRJLAn3t1vqolrTvsr6GzWiLGXaj+U3oYjP3iVQr/GGKpERZWanfJDGdWJ6aEWVkGvUz9JJUcOCPdMc8Tmt7iFQhvgf+xhi51gxlEq7FMjNYQ87EkZeCOOrPcWwf6Us+baoU+EbVDINrmlBmcCUuSqL+5DuGD8hDwoDSMGWpnqMIf/akJ7ANAIhnpSu/uRhN1RCJCRzAzb0naAMeiiwWqkOHmm0ln2An/fVgJSf96AG8hrRromsUHxcqegjvyq9+htGMb2CJUtFGFky9W8DdDAUr2W0y3Xm+dSOwrRS8rPTnKVRC/Z/kP1BLAwQUAAIACAAaRdRI2lyM28cDAADvDwAAJgAAAHVuaXZlcnNhbC9odG1sX3B1Ymxpc2hpbmdfc2V0dGluZ3MueG1s3VfNbhs3EL7rKYgtcozWzk/tCCsZhi3DQhTJlTZojKIwqOVIy5pLbkmuFOWUc/sUvfQNCuR5ilz6Fh0uJdmKbGflxilaCILE4cw3/zO70cHbTJApaMOVbAa79Z2AgEwU43LSDF7HJ4/3A2IslYwKJaEZSBWQg1YtyouR4CYdgrXIagjCSNPIbTNIrc0bYTibzerc5NrdKlFYxDf1RGVhrsGAtKDDXNA5/th5DiZYIFQAwG+m5EKsVasREnmkV4oVAghnaLnkzikqTm0mgtBzjWhyOdGqkOxICaWJnoyawTf7h+6z5PFIxzwD6UJiWkh0ZNugjHFnBBVD/g5ICnySorV7zwIy48ymzeDpzhMHg+zhJkwJ7l2nDuZIYQykXeBnYCmjlvqjV2jhrTVLgiexuaQZT2K8Ic7/ZnAcXwy7neP2Ra8ft4cXp/GrrrdhC6G4/SbeQijuxN32NvxV4U/Pz9qDbqf38iLu97tx5+xKCiO6FpAoXI9YhJFVhU5gFbDIpkU2kpQLrNFPwmjAYpULqicQqxOOWRxTYSAgP+Uw+a6ggts5NsMONsMlQH5ockjswKWtGVhdQHAF5wHRMMzlqiaev1jVxN7+muuh137l1o1WRtRamqRYPEgrTYvC66Ql21jJNdfcmYyUYCuHxhhlgb4cak5FQLhF35LVrXURsCdcYPyd7G59LO2Gc0lKtVmL4SqOrpST1g89ZcH86J3zpNtYv1eFYGSuCiL4JRCrCCauyPBfCuR6e5CxVllJFdRYYgRnQKYcZsAOqig6RxVZgZI4LXIB1mv4ueDvyAjGSiMu0CnOFqRz4/HrWwHn1JgrULq08ZEv+k7vuP3mkXOQsimVyZbgmG3Icvsg+HROpLJLOQxHQgsDZVIYZ+VdFd/q90+D4VkhfJq/dDKuQT9gSh5GyzaJ+awFldWmdFo2omuuEhpbkGNKPCZeJDgZuCygKmBCJVFSzAlNcB4b19ZTrgqDFN/AHtrc30IvT7gsTxNc9ahRM9CVIHd2nzx99vzbvf0XjXr45/vfH98ptNhUZ4I6dX5VHd26CqtJfbIQPyN0x1rckD1ROnOFyjaU3rzqFytpc8RHoVsIN++WcgV+ndUybB8Ojk7JoD183Y2HjSrp7SnsJJukWCBj96xXScYFpwrjxw+/fPzw/q/f/qjG/Gt15vNqBvT6Vbj6L6twDfzqPbu2diuZgKN64kcPDmvBM4719p9ovNt64J/37Ffpu7uf6XxXfqG+u1eq/v3h87+NgT+tXn7W3nai8Mb3yhrS11/SW7W/AVBLAwQUAAIACAAaRdRIfMLq66YBAAAkBgAAHwAAAHVuaXZlcnNhbC9odG1sX3NraW5fc2V0dGluZ3MuanONlE1vwjAMhu/8iiq7TmhDsLLdgIE0icOkcZt2CMWUijSOktDBEP99TflqWncjvpCXp69jR/G+FeSLRSx4CfbF72L/7u8LDZxm9QbufV006KnTmRHJAmZJCiKRwCpIdv70Ih+uBGXMZGE63304W1PyY+j+WXJhyrgiLDShGULLCO2b0LZU4h+vslNVx4pKbZ5vrEXZjlBakLYtUae8YNjdpFjlAiswZqCP6EOxCHTJI/BMu4Nur9trIq+Ok0nVMcJUcbmbYoztOY/WscaNXDQddbVToPMLX58O+ByOxmEZEImxbxbSauJx30UzqTQYA6e8T2MXJCz4HIRXUGfUGf2Besb1gip0lpjEnunBo4syrXgMtS71By58TOZetW6GLuqcha1tum8l+A50zeq168IDUW3UDReoNMauIzW03vMLKpAvEhmfUj+4IDl3WGfb1L1rof1ROAyHzHtCWHlCK+JFpk2D44ZXb8mHaypZp9SbF5QoKRGJxIoCM/I0tjpG3P4zYNxaHq3SfDrkkzFvA9dr0DNEUWwl2nxiBl//TNjsco5jztbhF1BLAwQUAAIACAAaRdRI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AaRdRIsuC9bWQAAABlAAAAHAAAAHVuaXZlcnNhbC9sb2NhbF9zZXR0aW5ncy54bWyzsa/IzVEoSy0qzszPs1Uy1DNQUkjNS85PycxLt1UKDXHTtVBSKC5JzEtJzMnPS7VVystXUrC347LJyU9OzAlOLSkBKixWKMhJrEwtCknNBTJKUv0Sc4Eqn61Y+GzufiV9Oy4AUEsDBBQAAgAIAPeSU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BpF1EgGCTn9RwgAACMgAAApAAAAdW5pdmVyc2FsL3NraW5fY3VzdG9taXphdGlvbl9zZXR0aW5ncy54bWy1Wttu48gRfc9XNBQskACBdaFuDjQKeGnZxMiUVqTtmQQB0RLbFmFetGRLM1roIc/JN+Rh3/IDAfYtP7NYIH+R6iZpkZIsk/ZkOAamq+tUVdetL55B/OQG6jpmoe/+SJgbBiZlzA0e4+FvEBosQi+MphGNKYvre8q9GzjhFz14CDkNqDEjgUMiR+Wz8bCBRuIP6vfkvtaHUVtpt1CvjVu4jzTcUWHuUtIuJRXmtFZTHdQPRCRyI7qgATstdVAvzB4D9CCmEdMDh34dSkXu/FRxBVcRcVzgi4fdNv92mdad1uYfajc7vQ7etWRJkrpI7WhNrbHr9S57chPhRrvTkHZKvyW1JNTsdJqX3V2z1+pIMBpddkFKG192UbvXbre0XQu3AI1kWdFa6q4nXTabMmjD/Ut1NxopvUYDNZtNqa3tOl1ppDQQcEsgQ5b63IGSJilSdycrcrMvoZE6UkbtHdZwV+2gfgt3G41dW1GkRmPv3P3q8u7aU0svJ3PnKwJPhuDkLM+t+onkGizWUQTMFvVXHmEUBcSnH2q//uunX//5n1qakyJ/M47MlCI1IQKZ44cJfFAXg2xGaM+nf56OXOdDbb5mLAwuFmHAwKSLIIx84tWGv00yJLW/DDLc0AhwDfGnBO6BLOheXVtud9qdsrBU12j0mq5F6K9IsB2Hj+HFnCyeHqNwHTillrfcrmjkucETX9RlT8W9c9yeGzOdUb9gH+7zrzxsBV0ppty8LuZfKaRH5tTbe6SlttQKuL3K1z1yAN24scsEVG7y7xx0RR5pMQB9mX/nMQFoKUatx7/XQYx+ZaVyEepoS6OikqQpnkWFq/Wqaj6tovCRO7uIez3QzzgvhB4TPHILG/wrBeIL5ApLRSl1W1/tKT3lgDEdHvaSgQ9aILj55pKShMipYquTm6lsfLbHk6uJrehXtaGaVCXiZfm7Vrf/tdnp/n5QT3ElJZk38nhclIWEsE6jnCzDmk3GNgjEY9vAn6za8Jef//HLz3/770//royf3Fpj3cC1YfqPygKmM3zHDfh7eQNuZzNsWLY51jVs66ZtTCzhoTG2sFYbfg7XaEk2FLEQbVz6BbElRdCo3Yii2HMdMcGbtxusaQl92uRG1g17hk1rpquWPjFqQzOMou0fhGSyZktIoyWJkePGZO5RR6iFZBHzvNGAdnEeQ/CXLV3gDH3iBhdltM/ke924sq3JZGza2NAySm2IAwdpEeGaqguaySaegYyIwL79Nrgt8lBIQLLnVRZyrV9dj+HH4oZcu49LD37YG6yZYgjJlAYlgJA4eAapZ5r3k5nGfQgKEUErEsdfwsgpJE0+dCVk64Y6gdRUrZx8i4vJZEPg3WABqUMXrIS8G2ya8hW2lcknyPHa0JhUBE0+Ql1+rAj6jE2oIWyWgBnynX4l84rgZZgVSFaDC8Lz3dsislgAjntz44brGCjcw1Amohrji8qaTPz9LQRSl8cvVHsiGJwtRo/uhoIpkQMbXgld0JFUrPHs+v5W/7M9kvUx1mxIN21yb1uiX3KlPtmiIGSIOBsSLCia0wVZQyVsYc5xHTHHIy9M+GHt/ogIS/vPd2nrMjT86bs3mFRoeCcsg8MyKIMDy4q9pp27LV3BGw3huf6iFWUc8GYTTBUb8kyffJsQxa6/9pIu/S0C9Wxc1WC9asf7/VU+bP8HY8ykBSs6dDTFDSuBMOzEfMuBzdOrBNSNEaibJv0cGj6/kVYSYExSGUaI3iHmDjxXMOQOPFpNxD1WTN2CE9c9nfN7SAmwqNUkaqfjzW+LHoUL+XOpzulDCOclj5JNcpCBvUuEv0yUc0elwtZi6dYYDDdA5mOSVCDVc31+myon9vYGZ65IdoPCeu7DteeI6vbcJ7EjgJ/XPj0+hz1EoS+oHomzvE42pT+905BkibNE77TaAeK5QEvHKlef74qYieWZem2rsqFifrfg9eyVx0F1cJ+MLdMeywqXAGXiE7ZYwi78wG985WUl1wINj2SQlyy+/iroQHtCRSn1j+WVJwgodd4j8bO8vxgho/FfS8ixZKUIFYOSwPQOlULPrNrSIf2+yYWEJJuOH/r8KauMnTzB0yDJliWr1zdQA+Z5a/eQG3n2EZqYOLeXxQgXlmXeX0jXzHMDWnFJ794y+MosfWrLmiau61BMnrt4SvZJB24a6csc8uDeXkGeei0b0EYPRFLHZdVlil0oay9Qu8l4X7mbk5vSM2H/BuIRaLas8KQSsCj0pvwx6vj1FRj42xlk5JBF/O6djfIc8TL8ksZu+EC8GNjypEPWKdgw5ae6VGSRdsg942Xg5FhTwiHfXehB/1aT1eTYi/RDlKoq4q02b/cz7chwuA6lUznL98RDfoN+ZUf8OeIhv8l7/wTuX0egw5k8Mns/U0iUp5eJHPDQQLSblCcbFXm4BWP+jhrnTEoJRU4/dOhQbGGW69O0mDktb3D9BYsHwfMp44Zj5lux7Jj/nqAwsU/e+vnsHTCXefTl1BbrgALML4sPT6V/miCn8j957j/0RUJFbLuiH2pwXSCLJe/YcQ2lMj7UuNp8lzzGrbJmxntZDimsOQ/1SfREIysMvWoqA75xVkKESaGfN29QP3LToH4uPoNU7MvhC9b+nEYYMsClWWoWaXnuZfZcdSdOjUXYC5N5PFuC6ACuMRkmRygkFSXRYpmlVDLIz8Pxj7ke3dCsS+UIOdecX/0ghso4n9gyG9MHlm9sKeVkBeTYjkogbXP7RMxzFydehIlb00lcMlNtx2FkHovVn+hU2bazr+kTG1HWoXmu561KCIW0PaELeF9y/6Ce32GhQR39GvSQBlCQ9+L/A/gfUEsDBBQAAgAIABtF1EjFe8CSyxgAABM2AAAXAAAAdW5pdmVyc2FsL3VuaXZlcnNhbC5wbmftW2tUU9e2jrU+WhGw1CYIsg9aq7VIRFoBDYmKz+MpDwsiAolIJbWIISIQIA+tlVAJpNUKx6qkahUEBJRKIoRECyS1USJajDRAJFtEE0jcSN6vu4OvUs+4445xzh3j/OAH7LH32utb3/zmnGvNNbL2N5Hh66a/PettBAIxfcP61ZsQiDcBBOINxtTJ8JPF3nm/wpcJGZvWrULUtHs/hm/eJK78dCUCcZE9zZo0Cb5/K319XAYC8c5e59+E3hSAgkB8UrFh9cpoCn6oh1F4ITtHC2EOYA9gv8YesHcxXN/9uzzs1OTcv1/7at2bIT/tX3ghplVxa21xW3RhSeS7R0s+3vJV5/oAZvTcGPmbn53Rrfth4YaGyx90XLioHpllMAz3ZteY8IGpKfPqtbrclsLQvJQLcfX1gQS9rSs1RdEQP2J9KtWWUZTf9MgE+sseDqvU4QKzvDUrftXg2xfRfhKo7/p8jp/W+TAdfzGQFS5ipspqjga9CT+4Fzs4fT7YolPLJF7wLSIhetCV2ybbHk1ytvIq7s3enTd4Ufxb0BsvGmNIzvd4fqIp8OX+jyw3+HJ1pScsIWLfgSVYZ+OUHVTnxfU3I/y/+wEkBhSJTVlphsF6qeb9D9u/CvZQ7qpoZ9Uvdr79uGMd0JMopNtE85jv26qDvZSsivbiYmgCArFeYek17E5IWX+7sDDw9LLly5xj/m3DptjMrL3OcVcc/qlGNfgIBY+97/0NiZ1dHQFOxA2HGyvrzyQ7ORx+PzOGuE7s5PH+BlXlC9zDv8ecnD0bnIhAfPv++ar/d+Cb5g42/WeLJlvY1JQ19IdmucLkWhcAXZnNAaEr2Fev5arOl2dJQw3dGrNOHYSfu3Nj20AWtVg8YK5+webjj+wp0bf1aqys6jmT237ggb3eTv33HfhhB/Xb4rnO4dMj61lut8mfO99w/bIEWrms2GnY1ZU3l2DXi79zkg2uiBNNeawytAD2dMNZNG2nIYjxNOix3aJVhOrvJQft7iC+7N34h22AYR/QTASMVzWaJq0/beQM0EyW5DiJ3/8xxRP4qSoeA/qKDqI8fejGviMc9vbvC4i4VrkP5f5+r9rQ0FekOhdNZnbx6rzn24cU9iFRqvoVsViu0CoRYkyHC/sDfe62PUovIeJQLy2r2R2wsDWodHCZZOhZlz857AfdEY71gWjj4ZqtUpzDqrkyUCa3yRg2WZGMzwMcRvF87hW6zVwk+z2To37hz52bE3jrG39oq3jy+2cRJ62S92ICFiTAHnqwtGdgj0H/UvMqi3zTBjQpAmt6oPFSGEUaucKu/1SKL5D2zIcT70Ga7+6gvKwwwxX8C+entN1pnJfYg6f0HewJEppu9pxhY/8wq2KFuXsslZqM5lcu13cRSfz3Hy809Gjp2YZ+NCPEphba1ddL460gzg5q+phAOBszvN40772egdyX5mb+ITu8sfETs90gFOY9uTYlm+EwMBhz8MWyC3+OjWqjPHoDN8uZR1kMQzYjew6+RvXndmJZzkNYtYaEMeRlLHHQacuD+bgreXBXbt7AcsWVPJua4NatVGaEYMvBjOVYMZhB2/xK/nvJ7CEN/2l7Tyr+6axtZ5QZGKyM+CJFfoqDgs50tr1dt2hMvDeCxct/mzZzW7zyz1AxiT8h5B+/eqvSP3Jf2g8v8yolBrmgL5ahi+3iqQwn046PafD1D+fkPPRcqurN0y5iKLoa4l75OnP/Oyw3eQo1OLy+8qX9qjfmoYCGm8b0EymvyHZO+vti7K7jUF/wzZeZXV857ftt1HtLwRbyWC7XjHVpIiY4lvBXUJKc5Sbe+WerfnwTbGnwBIrvvErmqsYVb4mYaYFY7/JxouNE/5uJNv1qTIeXphMVvQ16tGMYjR6+OtHtgfwuV9udKUvsV0d4sHUN3OahB/13fLQYYVlf+3LtDUMT3+HV+yTfQy0jzHzNojQF1JcMWO5ddwQ5Z2gJt3ZNAMqvqFD/1PUt30o84weUtwg8oadAqSHqWuKWXmJIsB9A4hjyvngdigP1FRKsSk28wnz3OpvYXFFmwzXwKWziVGsXx9Z1/aCFsvkaj8LmiIeUS6N098jHKXn8Rb1Sii3XBVXLFrNkaIDIX4RHkrwACcXmbigyLO813L4TgWvOe3SKGb67ni6UyBcpFBtf12soEMsi+lWjK4mn+9dko5AjUVZUbWGh3h05Qu6zd2dIT2LWUrtW871rC8VspV4inkq+hlv7HWp9CeGPgN1AGxsyJr8/tcOoaw1croSUdpBWRDC4GwBDYrELtKcb27uuO4WP1XgA8ZiHlER+wnQv5tLXPOk/HAqUIDtPfoHZuA2FfApTAFd87C8ClaH+d8WWismFl1EuIsvssDX8hCI36CJaiAxjTQVlHmeumtOSrNQt9qAtAj6VD5mNlNNGcjfDFow++lpg6jcVu3WqWyjxCdXiNRaKjZKy0uVtyNy/xsyTbqWeX4NRb8OcSUp4FAu2DGcmmdTnt9J3ddJK0GiFgUKz8r/sHjj7egzWDBvr3iUVRiW5uIPY8m86fMtCZsxdbeXPAraf2EInFPTXErvP1fOlw/13RMw7dBr68mu8so6BYQlP0AzBxxbGLn4ajewDrnBxBQegeaiABa2SDh4PEJV+wlrpK3gwp+yTGWiYn/FSMTRYgFooEuMEpFbjErYxWGRgbzkkZxG3tEpAO0TpNFAL2EQqFWr4ImQfP/q13JOvETEp7/0yvNFXud3xsxAOsyIHJb6bkbMfQA6QO3CH5EUBfxPt75cyjZS15FM4rIAilGgdi3cDtQC3aEYS7FgSRlQxy2eVyxTIvv2LLXZDwUVfPEAiCLDYfCh1K536r0z9DtofLxuf8MaJjhP9fyEagK1LFEJewii7oD7tT8yWa/n1/PUTGuaNqWsN3RkROafe2LWRWiN9xa2Mbt4ppe8rKpRCxgTOS3qNAt0F0pCmUV0zfHoS7/Lo5i77P7g/3cnB2h5H1JNvX3rR+HMEmWy+ESitizLAFXGRYufj8pfcaUucmq5UvzQR6+lU/sfMV3Cj/rnV+Apt1ItfJL6g8cf8UQl/rnlBcejIqNBbY1/Q1193umPKhaoXplk+dzrtwN1xGv9lNBpoIqaDl5VmiODA++drEfTh1uwy6rAoPlz7ERtzyVKVp+miPaJpl0PnLZomqKS01siTPiX7kQBcmV5dTFBcSBjDAK6Kum3F2SdYbgrrH7JwEbM+YRfjSY8We2Ub2/I1JURUUFpvDG4PfBdGaGlxK2PYH/Rnaqk96t38vambx1AdmA0o37CScOYOL5xlZ09bFuazObs9cP7xeKP4oBX1wV3pggLLSX0DXIlYild+3k3kY7Ziw4PTqAViT+kgam7LsD5A4KfQUhhkeT+D3S8W8G0xY+XxN4cCyjlWP6lPARHbOqSUoO+2TcrDHJ/T64O0SIhrWNy2+zNIeYbjvd9PXMXH4AFujvHalAiNB9IBUSAzBQc1RGHWds/3mash0AYD3mmVi8TvoNnOVZ7O4qwjN8FvbUmmFkyYi/cBkruJVFbslTEehOtrd6SMfLGZvnRVjMtkcE6o/68gHS7fJrP6V7gjzeTjxgCNBwloo8xgI5EjEhk7YM4hiwgsEqHcud9YisK9wrf/bQt9w/pukotPpzGSNhiFuWuGSrjNlWOCSy4AW3jfYiVPImfCqhWO8Pax9/vi8V5ICziHEaeDC7lhcYcxBxOOKjII/fPzUdNFgXNFv17k2yhWFY0lLpSJJamxzWO4y4nUgkIIOjuV+OFuAi3jOnT2bXXUti7er0CbBLIrdRJ0X8G1baYbzB1wScbKR4Wu7Uyv89/tARAxD4f1IHjIMRnS7wChu4DlwqYxQXQym4oibHZHDpOTQlncmLm/oCaLAqeeRrmK9l20Dxf1y0WlK1olUQm3xMnVBEAajWr5ZSfYQjlB5vAYn2BbLVtd34alVyey3aKo1clTvyGAewa30FkQdIF5qGrLX4cqmKbiPcEXKpV0Pt/f/yr4y3L/G2EJ36OFnye7uEINutKMVtRiDZf68JdhHWQXGXK2MFwkHHGwu5bBr+23eLVZ4ujVZAclkfoPUA+BRhQohrCyA2td5qkNGZ1js62Q2rIhrf7fTWLkbEAkNNZpfpapVWNbLCw3CeNm38+lICH71oW4v6bmiaV+fgQSlZc5ltXTYjdOo1ZwJCkJI0liuZQ3Y3OdYY4H7KqyPOoG0czav2TNDaamX4sxPbguSU4v4Agtn5KW5cTFjrVr+Yjxyf35uCtNltnaYBN5S/GMxtyxMbkxANtaGu8nZj4BZDUn+Ymxta8BjM5KzingSOkZAOPgQ32H/mIwvDUJKqnGA8ktUxQ2zRHSx55nwvi0kLWPVDF/VQb6dC6Yt7S1rs7aOx228RADmgPX8h98XZM1ZpptkBp/TBtfQ8Zp/CdoHIL2D5m7B7DZYPZW887/2t8qxoHHgceBx4HHgceBx4HHgceBx4HHgceBx4H/LeDHXUROMznHdwPav73gRfuIEWRrnWeEvEo9D4/UK3cVvDzldv8Ddqj+nsY0wBGSr/huaDoS6Nuer7oRPM05MiI98v96+g7h/b2TNiJ4wf/WsXFoCs54zdXZEvnvQg59gsXYfv+syc1q4mg1lKHUbKHuUOygXYy23T7qAcRSqRBZJI63LXN2urSo9liVuvMYL8IozO7JrEnt4qV1E7uFuYpAMicMj+PkUY0imVBg0RFMR4cPNFcqwSJ2k1nnHGlHzsh36/yH0I/BrUt7CbrgjeTjksZwNtvmx87BD/gAvfYS7vfA/RgkkK1TX6lo0gosq3UNl+UkIc15zsq0plbosFuya/N61OF82xCJ0SEPOcH0yV3gkDOMLYDgcZpEUcrrGU7bCOUt3W3QOuzaoOY0vr1aWFtuw+3xZHf0aDpr6boRWU6URGdY4grSOD0PQKeGSnQzGpRmbSRRbGqJeOshebShJ9Y6y9+CfiINxXZ/Kc1FKcEaeihyBpLM7cmSX5+UqNNfJljbCNQO9XZegUx8cLfRxHGYjgAyLrhYKaSxXCGFtZRhKs3YVzDNCuXNoPch6X2/9y3QIHEiGpgFpkGONQm3xHKRRGLZXOlY5w8GpHALCal8h5ER0ivgK3aEjASeU9I4/ekjZNhrCyDkitrc/o8kOE5itI6ysZPmv5C+qNRUuhWWrtJNtTnKlqufiUwlz0DhRG0JmcfP8tIv+LuApMZSJBUStA/beTyjVsD/li3Usa/54vGEH8W33hXGQntc1oKGXSwkmAU5Wigf/CPhBppz9kkGzpDRvy/ghN7xq4A9Q5gPDQ9mQak+DhzwJZXyYVlAZgkxyBQMB9X3lMlf6gYuSSJDezdlciTuwnMqSJ9EvXeHkmuOE3/FoyTiV5SJAgH8Mijvkr25sHDESA59u00Cxr0V4M4qdPAKAO5boIPJqyPgCn3pWEtz6JDjOxowF1/siGiSF83YbmqUZP0q7AeUAZVi/LBTi6lQ6DuVuCOJJaqA0kpLQr4xsH8HzTEFbJlUNO2aCvZ/kEQizKlpnaQ1yjNda83NXmCLeRUGtvkqk2xJ4ktV+p42204HO2EkoD23SQM2FaieQu4wfKUmY2pnMjrGEPK16uIEBC8BOvtWqY3mc7dSnAi3xSkl6EoxBv1yJHWh8CzvPovr5YPf2qntkYRgo7U4FNBekzt4VoVlRobqYVHu5MrkCnyv3a9SPBlxf0+iPiivOprdFN0zsKQN1xcXqslBAf5fJEzdTPJSnh8p7/kgn2ncalGl2kKqjbe/6b9fby1zg8zQ2ZlJplCgRKkHJe/9YqS7QI2QIL/LQP0nHNwd4mD1EF4D9RUxjMwmh+GYdFBgPIgepF1LHKUQVuGTd74xonNNPsxpKQJROgDCEW4PGbwUw26GiVyimfdP+U2MrSpNo27JvstNXO1MwXqWW4DfCX0ESjRpyLiW0WI+/W1LgaOdPANLJykN211cyGRAiA5wLdr/BWsGBPLWE3rn90qHT2P9jaWGODfExh7HXAtmrZWRU8bu758F2A1au0ZTxcbRwXpbec9TJCOqt+GzUYLtO4GN0c3YaCcbYo/AMb3kmVjeZsLi+EofxvlG6Y5CgnqNfc0nsPhtB7t5Fctvmj/Uthj3FF7W2Mg5SmEmNS4Mlew87PKEzW2rny5SlyrS97h4gFkSRVPAu61qUNx1kGYVxNa6WbBr+dKAL070Jx+b/jdkDA2b7zApptzjOiyyoEOlVUQs3xCqDcmJ52M19VT5Jt09ON3CPdgeTo62n2VM1UU47qotdoOQseRGNDe0ajRYvJlm4icfdYKj4VNIhQNyYnp650AyCmnoGCSZQUlACU1pt0imPYX73+Xibp50DDhOJFjZJSQvHIDbPBp/gYcI8gXY/K57t8/7eCH2FRZq90faTOrISnYSrMGpQYsNYLldvRbDYUN++VEJ6bFcz/DU0C2wcD/zh/6o1g2VPAfyKCJS/Rzy1tKfBpeviGZPR1xto2rqOYscg5nrO8UXYad/qxSu1JFvoIB9B6qwgLjeUyn5MAUpg4oWlLbVT9i+10jgKuyn5ZthaIHtdjWkV4n/PirFXcKX70gHC2B3CKync3chEP4Pzxpli+5WspNhjr5tjAMq8J/wMjolloYttquSgY8UWD+hi+8h4hvR3Gmj+eWZUsSNfc70s286+uYoDKdGkc6ZM2SnYgCxM2irsMWeYEtrrGD46BGSxnCXK9B9ADVS4jOB+22VUnGUoXZZqxzscoPAisbE0QiXLk7lN5svbhqNqfrKMoj8w6hr/qmSJjI307xh8q4XzMEpLLeDqPe2f065mYqvz5PLexssR3CmI8f5ppuk3mZVTO2yK0Uz3sjtHAAr8h62uHO9Ykhur9HOeA/y+1YlWRyel7Vadw+BSLhBalbO7Oc0u543B5dUWrw3WYMqRi34LVCKqW8Ci5eHT853oz85UJ7rsCgYe47Da2d5LuFqBOxMkNBYoDVFNtMWCbrn5F4RDG7PaepnHx0NtL1Kwn3UoikFxgC6QECrGA0L069MXIK9S/3tXzSvbg30ojsMDKG390KynBehE+zjVGKBUsfpMMNZpIS0zNRr4JfzP302H+wwzfPpGE4DB8Dnnm3fblL4TWYac6yoGG7t6EhN4OXaRQ5r5oJOcR0cNJFKGZ7mMhts+aVUMHL2CLq8Ym3+sdE12nl6uwlN7ZvWvR07/B37BDVnernFeSZ6+Gk/BnaXO7yKnly6ovXJYv86OBWFrKhns2Nr4PQUpL78efIPVJdMbL2kauhMnohIJ0fgdL9rZAbrwC1DFM3F6T1f+k0otRabXwwl+Qq++5zKZup4T76JoG6H5zzqw9V8Pt1yvHfkXA9g6wCOIrkJtM5JQUFVWEL7GTPVBdw4eS00b2bAKheQA3q3uUc1c06NztSBAXtbS5nRpMLK58l9Qmw+5hmV2fQssTmWQaIEd2D2Kp3RyaHvjhsmEmuP4+8CWySnzDq/ZnNnbW+zoVnbvHMLz9CbR9h7cVZtfO/DCMdIRLbQdFxoOi0np1b4N1yJ05n2+MBx5e7IbTHSXctnTlyD8TjV6Hg2x7g+Y0O87LNrbWdalXMGHKbelzr41ox7O6pGA3xHniW+dxNWH+cJvEcfyKYPnIvyjUZWJdGaCJbLhI9I4s7YxF0Z9apnmp+l5K+kopn9pUmroafGWP92s3Tj5lGZn69275VPd4vKtDxb7J7VF4WJ51Rk57p6Ds5pvW1P4TVj3TZqcHhn29IXQmK+HhXJe9UL1s7MlQUJ7LoDDAfzee91QM5P1O6ni7F+0YSsGQowiXax0S5wEwwq725+QRF/iCTyYMOBcJg9EbEvrEB7MNJ2bPBSNPuKc1GiWgWW30aX21XWI8c6g05Yfy/HHkVWQsPmIWj6fJDTnYC/tUf9UldIl9Q58GDHMonsx2e1SZjdszaXDyta2rfE8Y8ceH08a/RqCguWKN7AjtwKm4/cqiafeioX2uRNbrRHYf0HF8XKcdYWHP/RquPHbb1aG94EwzLpC7fytRQWbDPVGy6nb8+upaWZBuoLC7TcyNC7m7rPNWrXtNaeza2mncyDqyO7SOPe3njPeg2wXtPcJNEzQpZEKxvIHBVtAs6DMD+roCW4dyBHMPmmeALi6ilvJfpY+55FeV2yx0yjpDqD7ca0OzlKGbzRjxXycHyoiOQnzu+zaRmO62nPkeAyKEGJ/spf/YOpWnapNOekj3bAnXEsUwP5eqtIg65JHOEkVoCvwBGG6cHQE9zctLmypvCyYh9SIAauxuv2espuDDSX0EJ8nmL0s4DitolumLo8dbwidzgi3b9NrUzrpDl3FMf/5cZC1QDYnzD7Rz9B8l+YxZTTR84AR199g2S5HkHfJJjh3DKc3p7NSzMocvSjm4+u7aSCcBHzkRhnJ+eEOZGfHjqZ9D0YNvLLNPRgDUGI730LfvqjR9OqwWm4VK7FgazEnxna9jXSOdSGNeGra1Zt++p/AFBLAwQUAAIACAAbRdRIY1AdNksAAABqAAAAGwAAAHVuaXZlcnNhbC91bml2ZXJzYWwucG5nLnhtbLOxr8jNUShLLSrOzM+zVTLUM1Cyt+PlsikoSi3LTC1XqACKAQUhQEmhEsg1QnDLM1NKMmyVzE2NEWIZqZnpGSW2SqZmpnBBfaCRAFBLAQIAABQAAgAIABpF1EjXp5f2WAQAAOUQAAAdAAAAAAAAAAEAAAAAAAAAAAB1bml2ZXJzYWwvY29tbW9uX21lc3NhZ2VzLmxuZ1BLAQIAABQAAgAIABpF1EikbscF9AMAAN4QAAAnAAAAAAAAAAEAAAAAAJMEAAB1bml2ZXJzYWwvZmxhc2hfcHVibGlzaGluZ19zZXR0aW5ncy54bWxQSwECAAAUAAIACAAaRdRIOLIa9sACAABQCgAAIQAAAAAAAAABAAAAAADMCAAAdW5pdmVyc2FsL2ZsYXNoX3NraW5fc2V0dGluZ3MueG1sUEsBAgAAFAACAAgAGkXUSNpcjNvHAwAA7w8AACYAAAAAAAAAAQAAAAAAywsAAHVuaXZlcnNhbC9odG1sX3B1Ymxpc2hpbmdfc2V0dGluZ3MueG1sUEsBAgAAFAACAAgAGkXUSHzC6uumAQAAJAYAAB8AAAAAAAAAAQAAAAAA1g8AAHVuaXZlcnNhbC9odG1sX3NraW5fc2V0dGluZ3MuanNQSwECAAAUAAIACAAaRdRIPTwv0cEAAADlAQAAGgAAAAAAAAABAAAAAAC5EQAAdW5pdmVyc2FsL2kxOG5fcHJlc2V0cy54bWxQSwECAAAUAAIACAAaRdRIsuC9bWQAAABlAAAAHAAAAAAAAAABAAAAAACyEgAAdW5pdmVyc2FsL2xvY2FsX3NldHRpbmdzLnhtbFBLAQIAABQAAgAIAPeSU0cjtE77+wIAALAIAAAUAAAAAAAAAAEAAAAAAFATAAB1bml2ZXJzYWwvcGxheWVyLnhtbFBLAQIAABQAAgAIABpF1EgGCTn9RwgAACMgAAApAAAAAAAAAAEAAAAAAH0WAAB1bml2ZXJzYWwvc2tpbl9jdXN0b21pemF0aW9uX3NldHRpbmdzLnhtbFBLAQIAABQAAgAIABtF1EjFe8CSyxgAABM2AAAXAAAAAAAAAAAAAAAAAAsfAAB1bml2ZXJzYWwvdW5pdmVyc2FsLnBuZ1BLAQIAABQAAgAIABtF1EhjUB02SwAAAGoAAAAbAAAAAAAAAAEAAAAAAAs4AAB1bml2ZXJzYWwvdW5pdmVyc2FsLnBuZy54bWxQSwUGAAAAAAsACwBJAwAAjzgAAAAA"/>
  <p:tag name="ISPRING_PRESENTATION_TITLE" val="唯美水彩花鸟年终汇报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229</Words>
  <Application>Microsoft Macintosh PowerPoint</Application>
  <PresentationFormat>自訂</PresentationFormat>
  <Paragraphs>73</Paragraphs>
  <Slides>9</Slides>
  <Notes>9</Notes>
  <HiddenSlides>0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21" baseType="lpstr">
      <vt:lpstr>微软雅黑 Light</vt:lpstr>
      <vt:lpstr>微軟正黑體</vt:lpstr>
      <vt:lpstr>新細明體</vt:lpstr>
      <vt:lpstr>Harlow Solid Italic</vt:lpstr>
      <vt:lpstr>微软雅黑</vt:lpstr>
      <vt:lpstr>微软雅黑</vt:lpstr>
      <vt:lpstr>宋体</vt:lpstr>
      <vt:lpstr>华文细黑</vt:lpstr>
      <vt:lpstr>Arial</vt:lpstr>
      <vt:lpstr>Calibri</vt:lpstr>
      <vt:lpstr>Impact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lastModifiedBy>Microsoft Office 使用者</cp:lastModifiedBy>
  <cp:revision>82</cp:revision>
  <dcterms:created xsi:type="dcterms:W3CDTF">2015-10-16T11:59:26Z</dcterms:created>
  <dcterms:modified xsi:type="dcterms:W3CDTF">2019-01-08T08:01:15Z</dcterms:modified>
</cp:coreProperties>
</file>